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1"/>
    <p:sldMasterId id="2147483720" r:id="rId2"/>
  </p:sldMasterIdLst>
  <p:notesMasterIdLst>
    <p:notesMasterId r:id="rId16"/>
  </p:notesMasterIdLst>
  <p:handoutMasterIdLst>
    <p:handoutMasterId r:id="rId17"/>
  </p:handoutMasterIdLst>
  <p:sldIdLst>
    <p:sldId id="1709" r:id="rId3"/>
    <p:sldId id="1710" r:id="rId4"/>
    <p:sldId id="1711" r:id="rId5"/>
    <p:sldId id="1712" r:id="rId6"/>
    <p:sldId id="1728" r:id="rId7"/>
    <p:sldId id="1701" r:id="rId8"/>
    <p:sldId id="1729" r:id="rId9"/>
    <p:sldId id="1730" r:id="rId10"/>
    <p:sldId id="1696" r:id="rId11"/>
    <p:sldId id="1732" r:id="rId12"/>
    <p:sldId id="1733" r:id="rId13"/>
    <p:sldId id="1708" r:id="rId14"/>
    <p:sldId id="1731" r:id="rId15"/>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9" userDrawn="1">
          <p15:clr>
            <a:srgbClr val="A4A3A4"/>
          </p15:clr>
        </p15:guide>
        <p15:guide id="2" pos="521" userDrawn="1">
          <p15:clr>
            <a:srgbClr val="A4A3A4"/>
          </p15:clr>
        </p15:guide>
        <p15:guide id="3" orient="horz" pos="1720" userDrawn="1">
          <p15:clr>
            <a:srgbClr val="A4A3A4"/>
          </p15:clr>
        </p15:guide>
        <p15:guide id="4" orient="horz" pos="1030" userDrawn="1">
          <p15:clr>
            <a:srgbClr val="A4A3A4"/>
          </p15:clr>
        </p15:guide>
        <p15:guide id="5" pos="3129"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F9675C-4F35-29DE-1D19-A00F5D71CE38}" name="Adam Emirali" initials="AE" userId="S::aemirali@allenandclarke.co.nz::e8fee219-bf59-498e-a2c4-0a61140b54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2B25"/>
    <a:srgbClr val="D1E3B0"/>
    <a:srgbClr val="6DC14B"/>
    <a:srgbClr val="007934"/>
    <a:srgbClr val="6CC04A"/>
    <a:srgbClr val="FF00DA"/>
    <a:srgbClr val="FF6600"/>
    <a:srgbClr val="FFCCCC"/>
    <a:srgbClr val="FF7C80"/>
    <a:srgbClr val="3E4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31" autoAdjust="0"/>
    <p:restoredTop sz="94660"/>
  </p:normalViewPr>
  <p:slideViewPr>
    <p:cSldViewPr snapToGrid="0">
      <p:cViewPr varScale="1">
        <p:scale>
          <a:sx n="79" d="100"/>
          <a:sy n="79" d="100"/>
        </p:scale>
        <p:origin x="768" y="72"/>
      </p:cViewPr>
      <p:guideLst>
        <p:guide orient="horz" pos="599"/>
        <p:guide pos="521"/>
        <p:guide orient="horz" pos="1720"/>
        <p:guide orient="horz" pos="1030"/>
        <p:guide pos="3129"/>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8/10/relationships/authors" Target="authors.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 Emirali" userId="e8fee219-bf59-498e-a2c4-0a61140b5454" providerId="ADAL" clId="{66A09EB9-27B1-44BF-928E-2B180495B8F0}"/>
    <pc:docChg chg="">
      <pc:chgData name="Adam Emirali" userId="e8fee219-bf59-498e-a2c4-0a61140b5454" providerId="ADAL" clId="{66A09EB9-27B1-44BF-928E-2B180495B8F0}" dt="2024-07-30T01:39:56.016" v="0"/>
      <pc:docMkLst>
        <pc:docMk/>
      </pc:docMkLst>
      <pc:sldChg chg="delCm">
        <pc:chgData name="Adam Emirali" userId="e8fee219-bf59-498e-a2c4-0a61140b5454" providerId="ADAL" clId="{66A09EB9-27B1-44BF-928E-2B180495B8F0}" dt="2024-07-30T01:39:56.016" v="0"/>
        <pc:sldMkLst>
          <pc:docMk/>
          <pc:sldMk cId="1613380409" sldId="1708"/>
        </pc:sldMkLst>
        <pc:extLst>
          <p:ext xmlns:p="http://schemas.openxmlformats.org/presentationml/2006/main" uri="{D6D511B9-2390-475A-947B-AFAB55BFBCF1}">
            <pc226:cmChg xmlns:pc226="http://schemas.microsoft.com/office/powerpoint/2022/06/main/command" chg="del">
              <pc226:chgData name="Adam Emirali" userId="e8fee219-bf59-498e-a2c4-0a61140b5454" providerId="ADAL" clId="{66A09EB9-27B1-44BF-928E-2B180495B8F0}" dt="2024-07-30T01:39:56.016" v="0"/>
              <pc2:cmMkLst xmlns:pc2="http://schemas.microsoft.com/office/powerpoint/2019/9/main/command">
                <pc:docMk/>
                <pc:sldMk cId="1613380409" sldId="1708"/>
                <pc2:cmMk id="{B6716678-CFD8-42E1-8D56-3A2FE7C58202}"/>
              </pc2:cmMkLst>
            </pc226:cmChg>
          </p:ext>
        </pc:extLst>
      </pc:sldChg>
      <pc:sldChg chg="delCm">
        <pc:chgData name="Adam Emirali" userId="e8fee219-bf59-498e-a2c4-0a61140b5454" providerId="ADAL" clId="{66A09EB9-27B1-44BF-928E-2B180495B8F0}" dt="2024-07-30T01:39:56.016" v="0"/>
        <pc:sldMkLst>
          <pc:docMk/>
          <pc:sldMk cId="3044023916" sldId="1710"/>
        </pc:sldMkLst>
        <pc:extLst>
          <p:ext xmlns:p="http://schemas.openxmlformats.org/presentationml/2006/main" uri="{D6D511B9-2390-475A-947B-AFAB55BFBCF1}">
            <pc226:cmChg xmlns:pc226="http://schemas.microsoft.com/office/powerpoint/2022/06/main/command" chg="del">
              <pc226:chgData name="Adam Emirali" userId="e8fee219-bf59-498e-a2c4-0a61140b5454" providerId="ADAL" clId="{66A09EB9-27B1-44BF-928E-2B180495B8F0}" dt="2024-07-30T01:39:56.016" v="0"/>
              <pc2:cmMkLst xmlns:pc2="http://schemas.microsoft.com/office/powerpoint/2019/9/main/command">
                <pc:docMk/>
                <pc:sldMk cId="3044023916" sldId="1710"/>
                <pc2:cmMk id="{151A25E3-2529-4B0F-B466-50A6CF970D96}"/>
              </pc2:cmMkLst>
            </pc226:cmChg>
          </p:ext>
        </pc:extLst>
      </pc:sldChg>
      <pc:sldChg chg="delCm">
        <pc:chgData name="Adam Emirali" userId="e8fee219-bf59-498e-a2c4-0a61140b5454" providerId="ADAL" clId="{66A09EB9-27B1-44BF-928E-2B180495B8F0}" dt="2024-07-30T01:39:56.016" v="0"/>
        <pc:sldMkLst>
          <pc:docMk/>
          <pc:sldMk cId="486745899" sldId="1729"/>
        </pc:sldMkLst>
        <pc:extLst>
          <p:ext xmlns:p="http://schemas.openxmlformats.org/presentationml/2006/main" uri="{D6D511B9-2390-475A-947B-AFAB55BFBCF1}">
            <pc226:cmChg xmlns:pc226="http://schemas.microsoft.com/office/powerpoint/2022/06/main/command" chg="del">
              <pc226:chgData name="Adam Emirali" userId="e8fee219-bf59-498e-a2c4-0a61140b5454" providerId="ADAL" clId="{66A09EB9-27B1-44BF-928E-2B180495B8F0}" dt="2024-07-30T01:39:56.016" v="0"/>
              <pc2:cmMkLst xmlns:pc2="http://schemas.microsoft.com/office/powerpoint/2019/9/main/command">
                <pc:docMk/>
                <pc:sldMk cId="486745899" sldId="1729"/>
                <pc2:cmMk id="{307572CD-89DF-4687-B7D6-28A9CDC28CF3}"/>
              </pc2:cmMkLst>
            </pc226:cmChg>
          </p:ext>
        </pc:extLst>
      </pc:sldChg>
      <pc:sldChg chg="delCm">
        <pc:chgData name="Adam Emirali" userId="e8fee219-bf59-498e-a2c4-0a61140b5454" providerId="ADAL" clId="{66A09EB9-27B1-44BF-928E-2B180495B8F0}" dt="2024-07-30T01:39:56.016" v="0"/>
        <pc:sldMkLst>
          <pc:docMk/>
          <pc:sldMk cId="916240426" sldId="1731"/>
        </pc:sldMkLst>
        <pc:extLst>
          <p:ext xmlns:p="http://schemas.openxmlformats.org/presentationml/2006/main" uri="{D6D511B9-2390-475A-947B-AFAB55BFBCF1}">
            <pc226:cmChg xmlns:pc226="http://schemas.microsoft.com/office/powerpoint/2022/06/main/command" chg="del">
              <pc226:chgData name="Adam Emirali" userId="e8fee219-bf59-498e-a2c4-0a61140b5454" providerId="ADAL" clId="{66A09EB9-27B1-44BF-928E-2B180495B8F0}" dt="2024-07-30T01:39:56.016" v="0"/>
              <pc2:cmMkLst xmlns:pc2="http://schemas.microsoft.com/office/powerpoint/2019/9/main/command">
                <pc:docMk/>
                <pc:sldMk cId="916240426" sldId="1731"/>
                <pc2:cmMk id="{A1DE5510-1DAD-4498-8E61-9E82EF17B316}"/>
              </pc2:cmMkLst>
            </pc226:cmChg>
          </p:ext>
        </pc:extLst>
      </pc:sldChg>
    </pc:docChg>
  </pc:docChgLst>
  <pc:docChgLst>
    <pc:chgData name="Jodie Lee" userId="4bd8c568-1451-4eba-8e09-93e65d651c1f" providerId="ADAL" clId="{1CCD6A6B-C74D-41F7-94E7-43EADCB85EF7}"/>
    <pc:docChg chg="undo custSel addSld modSld modMainMaster">
      <pc:chgData name="Jodie Lee" userId="4bd8c568-1451-4eba-8e09-93e65d651c1f" providerId="ADAL" clId="{1CCD6A6B-C74D-41F7-94E7-43EADCB85EF7}" dt="2024-07-17T02:50:27.166" v="89" actId="14826"/>
      <pc:docMkLst>
        <pc:docMk/>
      </pc:docMkLst>
      <pc:sldChg chg="addSp delSp modSp mod">
        <pc:chgData name="Jodie Lee" userId="4bd8c568-1451-4eba-8e09-93e65d651c1f" providerId="ADAL" clId="{1CCD6A6B-C74D-41F7-94E7-43EADCB85EF7}" dt="2024-07-16T23:01:39.223" v="53" actId="962"/>
        <pc:sldMkLst>
          <pc:docMk/>
          <pc:sldMk cId="3413295490" sldId="1696"/>
        </pc:sldMkLst>
        <pc:picChg chg="add mod">
          <ac:chgData name="Jodie Lee" userId="4bd8c568-1451-4eba-8e09-93e65d651c1f" providerId="ADAL" clId="{1CCD6A6B-C74D-41F7-94E7-43EADCB85EF7}" dt="2024-07-16T23:01:39.223" v="53" actId="962"/>
          <ac:picMkLst>
            <pc:docMk/>
            <pc:sldMk cId="3413295490" sldId="1696"/>
            <ac:picMk id="3" creationId="{AE65C467-F767-D843-D90A-0701F5AC8FE9}"/>
          </ac:picMkLst>
        </pc:picChg>
        <pc:picChg chg="del">
          <ac:chgData name="Jodie Lee" userId="4bd8c568-1451-4eba-8e09-93e65d651c1f" providerId="ADAL" clId="{1CCD6A6B-C74D-41F7-94E7-43EADCB85EF7}" dt="2024-07-16T22:59:00.692" v="9" actId="478"/>
          <ac:picMkLst>
            <pc:docMk/>
            <pc:sldMk cId="3413295490" sldId="1696"/>
            <ac:picMk id="12" creationId="{18188320-C384-FA09-C47A-EFB16D3DCF94}"/>
          </ac:picMkLst>
        </pc:picChg>
      </pc:sldChg>
      <pc:sldChg chg="addSp delSp modSp mod">
        <pc:chgData name="Jodie Lee" userId="4bd8c568-1451-4eba-8e09-93e65d651c1f" providerId="ADAL" clId="{1CCD6A6B-C74D-41F7-94E7-43EADCB85EF7}" dt="2024-07-17T02:41:39.234" v="85" actId="14826"/>
        <pc:sldMkLst>
          <pc:docMk/>
          <pc:sldMk cId="2425915803" sldId="1701"/>
        </pc:sldMkLst>
        <pc:spChg chg="del">
          <ac:chgData name="Jodie Lee" userId="4bd8c568-1451-4eba-8e09-93e65d651c1f" providerId="ADAL" clId="{1CCD6A6B-C74D-41F7-94E7-43EADCB85EF7}" dt="2024-07-16T22:59:08.014" v="11" actId="478"/>
          <ac:spMkLst>
            <pc:docMk/>
            <pc:sldMk cId="2425915803" sldId="1701"/>
            <ac:spMk id="11" creationId="{A95A9381-7257-433D-0BD5-110A4C6D7207}"/>
          </ac:spMkLst>
        </pc:spChg>
        <pc:spChg chg="del">
          <ac:chgData name="Jodie Lee" userId="4bd8c568-1451-4eba-8e09-93e65d651c1f" providerId="ADAL" clId="{1CCD6A6B-C74D-41F7-94E7-43EADCB85EF7}" dt="2024-07-16T22:59:08.014" v="11" actId="478"/>
          <ac:spMkLst>
            <pc:docMk/>
            <pc:sldMk cId="2425915803" sldId="1701"/>
            <ac:spMk id="12" creationId="{EDBFA300-1253-5209-5314-9BA9A4463135}"/>
          </ac:spMkLst>
        </pc:spChg>
        <pc:spChg chg="del">
          <ac:chgData name="Jodie Lee" userId="4bd8c568-1451-4eba-8e09-93e65d651c1f" providerId="ADAL" clId="{1CCD6A6B-C74D-41F7-94E7-43EADCB85EF7}" dt="2024-07-16T22:59:08.014" v="11" actId="478"/>
          <ac:spMkLst>
            <pc:docMk/>
            <pc:sldMk cId="2425915803" sldId="1701"/>
            <ac:spMk id="13" creationId="{144DC3FB-9BCF-2E5F-54F8-492F937ADDF4}"/>
          </ac:spMkLst>
        </pc:spChg>
        <pc:spChg chg="del">
          <ac:chgData name="Jodie Lee" userId="4bd8c568-1451-4eba-8e09-93e65d651c1f" providerId="ADAL" clId="{1CCD6A6B-C74D-41F7-94E7-43EADCB85EF7}" dt="2024-07-16T22:59:08.014" v="11" actId="478"/>
          <ac:spMkLst>
            <pc:docMk/>
            <pc:sldMk cId="2425915803" sldId="1701"/>
            <ac:spMk id="14" creationId="{5F3DD7CF-E75B-ADBD-BC07-29ED3EC0513E}"/>
          </ac:spMkLst>
        </pc:spChg>
        <pc:spChg chg="del">
          <ac:chgData name="Jodie Lee" userId="4bd8c568-1451-4eba-8e09-93e65d651c1f" providerId="ADAL" clId="{1CCD6A6B-C74D-41F7-94E7-43EADCB85EF7}" dt="2024-07-16T22:59:08.014" v="11" actId="478"/>
          <ac:spMkLst>
            <pc:docMk/>
            <pc:sldMk cId="2425915803" sldId="1701"/>
            <ac:spMk id="15" creationId="{290E92EF-52A3-1152-E2AA-59D597AE66AB}"/>
          </ac:spMkLst>
        </pc:spChg>
        <pc:picChg chg="add mod">
          <ac:chgData name="Jodie Lee" userId="4bd8c568-1451-4eba-8e09-93e65d651c1f" providerId="ADAL" clId="{1CCD6A6B-C74D-41F7-94E7-43EADCB85EF7}" dt="2024-07-17T02:41:39.234" v="85" actId="14826"/>
          <ac:picMkLst>
            <pc:docMk/>
            <pc:sldMk cId="2425915803" sldId="1701"/>
            <ac:picMk id="3" creationId="{6A0D5C22-F501-10BF-B823-4ACA0683E726}"/>
          </ac:picMkLst>
        </pc:picChg>
        <pc:picChg chg="del">
          <ac:chgData name="Jodie Lee" userId="4bd8c568-1451-4eba-8e09-93e65d651c1f" providerId="ADAL" clId="{1CCD6A6B-C74D-41F7-94E7-43EADCB85EF7}" dt="2024-07-16T22:58:56.765" v="6" actId="478"/>
          <ac:picMkLst>
            <pc:docMk/>
            <pc:sldMk cId="2425915803" sldId="1701"/>
            <ac:picMk id="9" creationId="{C7536872-30B5-6196-4207-B4F6290A2734}"/>
          </ac:picMkLst>
        </pc:picChg>
        <pc:cxnChg chg="del">
          <ac:chgData name="Jodie Lee" userId="4bd8c568-1451-4eba-8e09-93e65d651c1f" providerId="ADAL" clId="{1CCD6A6B-C74D-41F7-94E7-43EADCB85EF7}" dt="2024-07-16T22:59:08.014" v="11" actId="478"/>
          <ac:cxnSpMkLst>
            <pc:docMk/>
            <pc:sldMk cId="2425915803" sldId="1701"/>
            <ac:cxnSpMk id="10" creationId="{119AAEB0-009E-0FF9-EAEC-FA789BD6AEFB}"/>
          </ac:cxnSpMkLst>
        </pc:cxnChg>
      </pc:sldChg>
      <pc:sldChg chg="addSp delSp modSp mod">
        <pc:chgData name="Jodie Lee" userId="4bd8c568-1451-4eba-8e09-93e65d651c1f" providerId="ADAL" clId="{1CCD6A6B-C74D-41F7-94E7-43EADCB85EF7}" dt="2024-07-17T02:39:52.667" v="71" actId="14826"/>
        <pc:sldMkLst>
          <pc:docMk/>
          <pc:sldMk cId="1613380409" sldId="1708"/>
        </pc:sldMkLst>
        <pc:picChg chg="add mod">
          <ac:chgData name="Jodie Lee" userId="4bd8c568-1451-4eba-8e09-93e65d651c1f" providerId="ADAL" clId="{1CCD6A6B-C74D-41F7-94E7-43EADCB85EF7}" dt="2024-07-17T02:39:52.667" v="71" actId="14826"/>
          <ac:picMkLst>
            <pc:docMk/>
            <pc:sldMk cId="1613380409" sldId="1708"/>
            <ac:picMk id="4" creationId="{1011CEE2-FE18-0C56-316C-BE58BF60B02A}"/>
          </ac:picMkLst>
        </pc:picChg>
        <pc:picChg chg="del">
          <ac:chgData name="Jodie Lee" userId="4bd8c568-1451-4eba-8e09-93e65d651c1f" providerId="ADAL" clId="{1CCD6A6B-C74D-41F7-94E7-43EADCB85EF7}" dt="2024-07-16T22:58:49.098" v="0" actId="478"/>
          <ac:picMkLst>
            <pc:docMk/>
            <pc:sldMk cId="1613380409" sldId="1708"/>
            <ac:picMk id="7" creationId="{F474E775-C5FF-A129-879E-71B356BDD3B1}"/>
          </ac:picMkLst>
        </pc:picChg>
      </pc:sldChg>
      <pc:sldChg chg="addSp delSp modSp mod">
        <pc:chgData name="Jodie Lee" userId="4bd8c568-1451-4eba-8e09-93e65d651c1f" providerId="ADAL" clId="{1CCD6A6B-C74D-41F7-94E7-43EADCB85EF7}" dt="2024-07-16T23:00:44.541" v="29" actId="962"/>
        <pc:sldMkLst>
          <pc:docMk/>
          <pc:sldMk cId="1250343013" sldId="1709"/>
        </pc:sldMkLst>
        <pc:spChg chg="del">
          <ac:chgData name="Jodie Lee" userId="4bd8c568-1451-4eba-8e09-93e65d651c1f" providerId="ADAL" clId="{1CCD6A6B-C74D-41F7-94E7-43EADCB85EF7}" dt="2024-07-16T22:59:11.921" v="12" actId="478"/>
          <ac:spMkLst>
            <pc:docMk/>
            <pc:sldMk cId="1250343013" sldId="1709"/>
            <ac:spMk id="2" creationId="{F85673C4-EE4A-D5C0-8DDD-C7635F116ED0}"/>
          </ac:spMkLst>
        </pc:spChg>
        <pc:spChg chg="del">
          <ac:chgData name="Jodie Lee" userId="4bd8c568-1451-4eba-8e09-93e65d651c1f" providerId="ADAL" clId="{1CCD6A6B-C74D-41F7-94E7-43EADCB85EF7}" dt="2024-07-16T22:59:11.921" v="12" actId="478"/>
          <ac:spMkLst>
            <pc:docMk/>
            <pc:sldMk cId="1250343013" sldId="1709"/>
            <ac:spMk id="3" creationId="{A8CA32B0-4E40-BA48-00D5-B27093F47B0C}"/>
          </ac:spMkLst>
        </pc:spChg>
        <pc:spChg chg="del">
          <ac:chgData name="Jodie Lee" userId="4bd8c568-1451-4eba-8e09-93e65d651c1f" providerId="ADAL" clId="{1CCD6A6B-C74D-41F7-94E7-43EADCB85EF7}" dt="2024-07-16T22:59:11.921" v="12" actId="478"/>
          <ac:spMkLst>
            <pc:docMk/>
            <pc:sldMk cId="1250343013" sldId="1709"/>
            <ac:spMk id="14" creationId="{C46788B4-6B65-7AD4-DC83-1A6803D517D7}"/>
          </ac:spMkLst>
        </pc:spChg>
        <pc:spChg chg="del">
          <ac:chgData name="Jodie Lee" userId="4bd8c568-1451-4eba-8e09-93e65d651c1f" providerId="ADAL" clId="{1CCD6A6B-C74D-41F7-94E7-43EADCB85EF7}" dt="2024-07-16T22:59:11.921" v="12" actId="478"/>
          <ac:spMkLst>
            <pc:docMk/>
            <pc:sldMk cId="1250343013" sldId="1709"/>
            <ac:spMk id="17" creationId="{8B6856C4-9F47-1C75-A627-094635884B42}"/>
          </ac:spMkLst>
        </pc:spChg>
        <pc:spChg chg="del">
          <ac:chgData name="Jodie Lee" userId="4bd8c568-1451-4eba-8e09-93e65d651c1f" providerId="ADAL" clId="{1CCD6A6B-C74D-41F7-94E7-43EADCB85EF7}" dt="2024-07-16T22:59:11.921" v="12" actId="478"/>
          <ac:spMkLst>
            <pc:docMk/>
            <pc:sldMk cId="1250343013" sldId="1709"/>
            <ac:spMk id="19" creationId="{45B4E5D1-F516-2224-F595-8CC87E77966E}"/>
          </ac:spMkLst>
        </pc:spChg>
        <pc:picChg chg="add mod">
          <ac:chgData name="Jodie Lee" userId="4bd8c568-1451-4eba-8e09-93e65d651c1f" providerId="ADAL" clId="{1CCD6A6B-C74D-41F7-94E7-43EADCB85EF7}" dt="2024-07-16T23:00:44.541" v="29" actId="962"/>
          <ac:picMkLst>
            <pc:docMk/>
            <pc:sldMk cId="1250343013" sldId="1709"/>
            <ac:picMk id="5" creationId="{5A130576-6855-1B4F-907F-7549318D92DD}"/>
          </ac:picMkLst>
        </pc:picChg>
        <pc:picChg chg="del">
          <ac:chgData name="Jodie Lee" userId="4bd8c568-1451-4eba-8e09-93e65d651c1f" providerId="ADAL" clId="{1CCD6A6B-C74D-41F7-94E7-43EADCB85EF7}" dt="2024-07-16T22:58:50.384" v="1" actId="478"/>
          <ac:picMkLst>
            <pc:docMk/>
            <pc:sldMk cId="1250343013" sldId="1709"/>
            <ac:picMk id="9" creationId="{C7097A34-FFA9-1A88-B342-311F2F6A6C14}"/>
          </ac:picMkLst>
        </pc:picChg>
        <pc:cxnChg chg="del">
          <ac:chgData name="Jodie Lee" userId="4bd8c568-1451-4eba-8e09-93e65d651c1f" providerId="ADAL" clId="{1CCD6A6B-C74D-41F7-94E7-43EADCB85EF7}" dt="2024-07-16T22:59:11.921" v="12" actId="478"/>
          <ac:cxnSpMkLst>
            <pc:docMk/>
            <pc:sldMk cId="1250343013" sldId="1709"/>
            <ac:cxnSpMk id="10" creationId="{AB64993A-C31F-61DF-1629-AC341288C97F}"/>
          </ac:cxnSpMkLst>
        </pc:cxnChg>
      </pc:sldChg>
      <pc:sldChg chg="addSp delSp modSp mod modCm">
        <pc:chgData name="Jodie Lee" userId="4bd8c568-1451-4eba-8e09-93e65d651c1f" providerId="ADAL" clId="{1CCD6A6B-C74D-41F7-94E7-43EADCB85EF7}" dt="2024-07-17T02:41:03.072" v="80" actId="962"/>
        <pc:sldMkLst>
          <pc:docMk/>
          <pc:sldMk cId="3044023916" sldId="1710"/>
        </pc:sldMkLst>
        <pc:spChg chg="del">
          <ac:chgData name="Jodie Lee" userId="4bd8c568-1451-4eba-8e09-93e65d651c1f" providerId="ADAL" clId="{1CCD6A6B-C74D-41F7-94E7-43EADCB85EF7}" dt="2024-07-16T22:59:14.134" v="13" actId="478"/>
          <ac:spMkLst>
            <pc:docMk/>
            <pc:sldMk cId="3044023916" sldId="1710"/>
            <ac:spMk id="2" creationId="{0F48EB88-04A4-B546-A376-931FA561FF15}"/>
          </ac:spMkLst>
        </pc:spChg>
        <pc:spChg chg="del">
          <ac:chgData name="Jodie Lee" userId="4bd8c568-1451-4eba-8e09-93e65d651c1f" providerId="ADAL" clId="{1CCD6A6B-C74D-41F7-94E7-43EADCB85EF7}" dt="2024-07-16T22:59:14.134" v="13" actId="478"/>
          <ac:spMkLst>
            <pc:docMk/>
            <pc:sldMk cId="3044023916" sldId="1710"/>
            <ac:spMk id="4" creationId="{33457076-AD76-3877-1F74-21596D92AB42}"/>
          </ac:spMkLst>
        </pc:spChg>
        <pc:spChg chg="del">
          <ac:chgData name="Jodie Lee" userId="4bd8c568-1451-4eba-8e09-93e65d651c1f" providerId="ADAL" clId="{1CCD6A6B-C74D-41F7-94E7-43EADCB85EF7}" dt="2024-07-16T22:59:14.134" v="13" actId="478"/>
          <ac:spMkLst>
            <pc:docMk/>
            <pc:sldMk cId="3044023916" sldId="1710"/>
            <ac:spMk id="5" creationId="{D39A8068-4B9D-615C-A70F-A1BA027C2306}"/>
          </ac:spMkLst>
        </pc:spChg>
        <pc:spChg chg="del">
          <ac:chgData name="Jodie Lee" userId="4bd8c568-1451-4eba-8e09-93e65d651c1f" providerId="ADAL" clId="{1CCD6A6B-C74D-41F7-94E7-43EADCB85EF7}" dt="2024-07-16T22:59:14.134" v="13" actId="478"/>
          <ac:spMkLst>
            <pc:docMk/>
            <pc:sldMk cId="3044023916" sldId="1710"/>
            <ac:spMk id="6" creationId="{2D0F1DED-8392-6105-7F5C-D5DEBF236F2D}"/>
          </ac:spMkLst>
        </pc:spChg>
        <pc:spChg chg="del">
          <ac:chgData name="Jodie Lee" userId="4bd8c568-1451-4eba-8e09-93e65d651c1f" providerId="ADAL" clId="{1CCD6A6B-C74D-41F7-94E7-43EADCB85EF7}" dt="2024-07-16T22:59:14.134" v="13" actId="478"/>
          <ac:spMkLst>
            <pc:docMk/>
            <pc:sldMk cId="3044023916" sldId="1710"/>
            <ac:spMk id="7" creationId="{69B403AD-68B5-BC93-43B8-2AFE1A07A3B6}"/>
          </ac:spMkLst>
        </pc:spChg>
        <pc:spChg chg="add del mod">
          <ac:chgData name="Jodie Lee" userId="4bd8c568-1451-4eba-8e09-93e65d651c1f" providerId="ADAL" clId="{1CCD6A6B-C74D-41F7-94E7-43EADCB85EF7}" dt="2024-07-16T23:02:34.547" v="67" actId="478"/>
          <ac:spMkLst>
            <pc:docMk/>
            <pc:sldMk cId="3044023916" sldId="1710"/>
            <ac:spMk id="11" creationId="{4179F90D-78D5-DAF2-FD53-3E7EF7B00A5B}"/>
          </ac:spMkLst>
        </pc:spChg>
        <pc:picChg chg="add del mod">
          <ac:chgData name="Jodie Lee" userId="4bd8c568-1451-4eba-8e09-93e65d651c1f" providerId="ADAL" clId="{1CCD6A6B-C74D-41F7-94E7-43EADCB85EF7}" dt="2024-07-17T02:40:59.113" v="77" actId="478"/>
          <ac:picMkLst>
            <pc:docMk/>
            <pc:sldMk cId="3044023916" sldId="1710"/>
            <ac:picMk id="3" creationId="{92C3F483-D652-2C4B-90C3-794DE28CE12D}"/>
          </ac:picMkLst>
        </pc:picChg>
        <pc:picChg chg="add mod">
          <ac:chgData name="Jodie Lee" userId="4bd8c568-1451-4eba-8e09-93e65d651c1f" providerId="ADAL" clId="{1CCD6A6B-C74D-41F7-94E7-43EADCB85EF7}" dt="2024-07-17T02:41:03.072" v="80" actId="962"/>
          <ac:picMkLst>
            <pc:docMk/>
            <pc:sldMk cId="3044023916" sldId="1710"/>
            <ac:picMk id="5" creationId="{1B7948C9-2DFA-D3F4-AE91-00B6911363FD}"/>
          </ac:picMkLst>
        </pc:picChg>
        <pc:picChg chg="del">
          <ac:chgData name="Jodie Lee" userId="4bd8c568-1451-4eba-8e09-93e65d651c1f" providerId="ADAL" clId="{1CCD6A6B-C74D-41F7-94E7-43EADCB85EF7}" dt="2024-07-16T22:58:51.951" v="2" actId="478"/>
          <ac:picMkLst>
            <pc:docMk/>
            <pc:sldMk cId="3044023916" sldId="1710"/>
            <ac:picMk id="9" creationId="{C7097A34-FFA9-1A88-B342-311F2F6A6C14}"/>
          </ac:picMkLst>
        </pc:picChg>
        <pc:picChg chg="add del mod">
          <ac:chgData name="Jodie Lee" userId="4bd8c568-1451-4eba-8e09-93e65d651c1f" providerId="ADAL" clId="{1CCD6A6B-C74D-41F7-94E7-43EADCB85EF7}" dt="2024-07-17T02:40:11.246" v="72" actId="478"/>
          <ac:picMkLst>
            <pc:docMk/>
            <pc:sldMk cId="3044023916" sldId="1710"/>
            <ac:picMk id="10" creationId="{8710C6C9-CA36-BDEB-93A9-583C03118C1D}"/>
          </ac:picMkLst>
        </pc:picChg>
        <pc:cxnChg chg="del">
          <ac:chgData name="Jodie Lee" userId="4bd8c568-1451-4eba-8e09-93e65d651c1f" providerId="ADAL" clId="{1CCD6A6B-C74D-41F7-94E7-43EADCB85EF7}" dt="2024-07-16T22:59:14.134" v="13" actId="478"/>
          <ac:cxnSpMkLst>
            <pc:docMk/>
            <pc:sldMk cId="3044023916" sldId="1710"/>
            <ac:cxnSpMk id="3" creationId="{B1DBAF09-C02D-286E-7C07-3665D590200D}"/>
          </ac:cxnSpMkLst>
        </pc:cxnChg>
        <pc:extLst>
          <p:ext xmlns:p="http://schemas.openxmlformats.org/presentationml/2006/main" uri="{D6D511B9-2390-475A-947B-AFAB55BFBCF1}">
            <pc226:cmChg xmlns:pc226="http://schemas.microsoft.com/office/powerpoint/2022/06/main/command" chg="mod">
              <pc226:chgData name="Jodie Lee" userId="4bd8c568-1451-4eba-8e09-93e65d651c1f" providerId="ADAL" clId="{1CCD6A6B-C74D-41F7-94E7-43EADCB85EF7}" dt="2024-07-17T02:40:11.264" v="73" actId="2056"/>
              <pc2:cmMkLst xmlns:pc2="http://schemas.microsoft.com/office/powerpoint/2019/9/main/command">
                <pc:docMk/>
                <pc:sldMk cId="3044023916" sldId="1710"/>
                <pc2:cmMk id="{151A25E3-2529-4B0F-B466-50A6CF970D96}"/>
              </pc2:cmMkLst>
            </pc226:cmChg>
          </p:ext>
        </pc:extLst>
      </pc:sldChg>
      <pc:sldChg chg="addSp delSp modSp mod">
        <pc:chgData name="Jodie Lee" userId="4bd8c568-1451-4eba-8e09-93e65d651c1f" providerId="ADAL" clId="{1CCD6A6B-C74D-41F7-94E7-43EADCB85EF7}" dt="2024-07-17T02:41:16.147" v="82" actId="14826"/>
        <pc:sldMkLst>
          <pc:docMk/>
          <pc:sldMk cId="728994944" sldId="1711"/>
        </pc:sldMkLst>
        <pc:spChg chg="del">
          <ac:chgData name="Jodie Lee" userId="4bd8c568-1451-4eba-8e09-93e65d651c1f" providerId="ADAL" clId="{1CCD6A6B-C74D-41F7-94E7-43EADCB85EF7}" dt="2024-07-16T23:01:09.134" v="35" actId="21"/>
          <ac:spMkLst>
            <pc:docMk/>
            <pc:sldMk cId="728994944" sldId="1711"/>
            <ac:spMk id="4" creationId="{4179F90D-78D5-DAF2-FD53-3E7EF7B00A5B}"/>
          </ac:spMkLst>
        </pc:spChg>
        <pc:spChg chg="del">
          <ac:chgData name="Jodie Lee" userId="4bd8c568-1451-4eba-8e09-93e65d651c1f" providerId="ADAL" clId="{1CCD6A6B-C74D-41F7-94E7-43EADCB85EF7}" dt="2024-07-16T22:59:16.724" v="14" actId="478"/>
          <ac:spMkLst>
            <pc:docMk/>
            <pc:sldMk cId="728994944" sldId="1711"/>
            <ac:spMk id="5" creationId="{99CCAC8E-D480-1171-C972-2137E556EAA6}"/>
          </ac:spMkLst>
        </pc:spChg>
        <pc:spChg chg="del">
          <ac:chgData name="Jodie Lee" userId="4bd8c568-1451-4eba-8e09-93e65d651c1f" providerId="ADAL" clId="{1CCD6A6B-C74D-41F7-94E7-43EADCB85EF7}" dt="2024-07-16T22:59:16.724" v="14" actId="478"/>
          <ac:spMkLst>
            <pc:docMk/>
            <pc:sldMk cId="728994944" sldId="1711"/>
            <ac:spMk id="7" creationId="{70201C0F-F87E-3BC8-1D41-CBEF04255D8B}"/>
          </ac:spMkLst>
        </pc:spChg>
        <pc:spChg chg="del">
          <ac:chgData name="Jodie Lee" userId="4bd8c568-1451-4eba-8e09-93e65d651c1f" providerId="ADAL" clId="{1CCD6A6B-C74D-41F7-94E7-43EADCB85EF7}" dt="2024-07-16T22:59:16.724" v="14" actId="478"/>
          <ac:spMkLst>
            <pc:docMk/>
            <pc:sldMk cId="728994944" sldId="1711"/>
            <ac:spMk id="8" creationId="{35E9D74F-6612-5A01-AFE8-7769137C6392}"/>
          </ac:spMkLst>
        </pc:spChg>
        <pc:spChg chg="del">
          <ac:chgData name="Jodie Lee" userId="4bd8c568-1451-4eba-8e09-93e65d651c1f" providerId="ADAL" clId="{1CCD6A6B-C74D-41F7-94E7-43EADCB85EF7}" dt="2024-07-16T22:59:16.724" v="14" actId="478"/>
          <ac:spMkLst>
            <pc:docMk/>
            <pc:sldMk cId="728994944" sldId="1711"/>
            <ac:spMk id="10" creationId="{BE896406-3DFD-5ECE-83C7-84314660F3D7}"/>
          </ac:spMkLst>
        </pc:spChg>
        <pc:spChg chg="del">
          <ac:chgData name="Jodie Lee" userId="4bd8c568-1451-4eba-8e09-93e65d651c1f" providerId="ADAL" clId="{1CCD6A6B-C74D-41F7-94E7-43EADCB85EF7}" dt="2024-07-16T22:59:16.724" v="14" actId="478"/>
          <ac:spMkLst>
            <pc:docMk/>
            <pc:sldMk cId="728994944" sldId="1711"/>
            <ac:spMk id="11" creationId="{78465662-C97C-EF38-B1E4-4BD79EAB586A}"/>
          </ac:spMkLst>
        </pc:spChg>
        <pc:picChg chg="add mod ord">
          <ac:chgData name="Jodie Lee" userId="4bd8c568-1451-4eba-8e09-93e65d651c1f" providerId="ADAL" clId="{1CCD6A6B-C74D-41F7-94E7-43EADCB85EF7}" dt="2024-07-17T02:41:16.147" v="82" actId="14826"/>
          <ac:picMkLst>
            <pc:docMk/>
            <pc:sldMk cId="728994944" sldId="1711"/>
            <ac:picMk id="3" creationId="{B0FDCD9D-B667-B16E-69E9-63E00A7D050E}"/>
          </ac:picMkLst>
        </pc:picChg>
        <pc:picChg chg="del">
          <ac:chgData name="Jodie Lee" userId="4bd8c568-1451-4eba-8e09-93e65d651c1f" providerId="ADAL" clId="{1CCD6A6B-C74D-41F7-94E7-43EADCB85EF7}" dt="2024-07-16T22:58:53.218" v="3" actId="478"/>
          <ac:picMkLst>
            <pc:docMk/>
            <pc:sldMk cId="728994944" sldId="1711"/>
            <ac:picMk id="9" creationId="{C7097A34-FFA9-1A88-B342-311F2F6A6C14}"/>
          </ac:picMkLst>
        </pc:picChg>
        <pc:cxnChg chg="del">
          <ac:chgData name="Jodie Lee" userId="4bd8c568-1451-4eba-8e09-93e65d651c1f" providerId="ADAL" clId="{1CCD6A6B-C74D-41F7-94E7-43EADCB85EF7}" dt="2024-07-16T22:59:16.724" v="14" actId="478"/>
          <ac:cxnSpMkLst>
            <pc:docMk/>
            <pc:sldMk cId="728994944" sldId="1711"/>
            <ac:cxnSpMk id="6" creationId="{51B38CB4-7A9D-B58E-D256-034EFA4780B4}"/>
          </ac:cxnSpMkLst>
        </pc:cxnChg>
      </pc:sldChg>
      <pc:sldChg chg="addSp delSp modSp mod">
        <pc:chgData name="Jodie Lee" userId="4bd8c568-1451-4eba-8e09-93e65d651c1f" providerId="ADAL" clId="{1CCD6A6B-C74D-41F7-94E7-43EADCB85EF7}" dt="2024-07-17T02:41:24.787" v="83" actId="14826"/>
        <pc:sldMkLst>
          <pc:docMk/>
          <pc:sldMk cId="1840550892" sldId="1712"/>
        </pc:sldMkLst>
        <pc:spChg chg="del">
          <ac:chgData name="Jodie Lee" userId="4bd8c568-1451-4eba-8e09-93e65d651c1f" providerId="ADAL" clId="{1CCD6A6B-C74D-41F7-94E7-43EADCB85EF7}" dt="2024-07-16T22:59:04.479" v="10" actId="478"/>
          <ac:spMkLst>
            <pc:docMk/>
            <pc:sldMk cId="1840550892" sldId="1712"/>
            <ac:spMk id="3" creationId="{125D9878-2EC0-B8A4-4CF2-322D8CB1B993}"/>
          </ac:spMkLst>
        </pc:spChg>
        <pc:spChg chg="del">
          <ac:chgData name="Jodie Lee" userId="4bd8c568-1451-4eba-8e09-93e65d651c1f" providerId="ADAL" clId="{1CCD6A6B-C74D-41F7-94E7-43EADCB85EF7}" dt="2024-07-16T22:59:04.479" v="10" actId="478"/>
          <ac:spMkLst>
            <pc:docMk/>
            <pc:sldMk cId="1840550892" sldId="1712"/>
            <ac:spMk id="4" creationId="{E4F48962-24DC-EAE6-AB65-03EDF7CB1283}"/>
          </ac:spMkLst>
        </pc:spChg>
        <pc:spChg chg="del">
          <ac:chgData name="Jodie Lee" userId="4bd8c568-1451-4eba-8e09-93e65d651c1f" providerId="ADAL" clId="{1CCD6A6B-C74D-41F7-94E7-43EADCB85EF7}" dt="2024-07-16T22:59:04.479" v="10" actId="478"/>
          <ac:spMkLst>
            <pc:docMk/>
            <pc:sldMk cId="1840550892" sldId="1712"/>
            <ac:spMk id="5" creationId="{00B56DBF-AA68-E422-F9AE-9AB840D9AFA2}"/>
          </ac:spMkLst>
        </pc:spChg>
        <pc:spChg chg="del">
          <ac:chgData name="Jodie Lee" userId="4bd8c568-1451-4eba-8e09-93e65d651c1f" providerId="ADAL" clId="{1CCD6A6B-C74D-41F7-94E7-43EADCB85EF7}" dt="2024-07-16T22:59:04.479" v="10" actId="478"/>
          <ac:spMkLst>
            <pc:docMk/>
            <pc:sldMk cId="1840550892" sldId="1712"/>
            <ac:spMk id="6" creationId="{7F788072-FBB6-C32A-C851-3C5CE696A494}"/>
          </ac:spMkLst>
        </pc:spChg>
        <pc:spChg chg="del">
          <ac:chgData name="Jodie Lee" userId="4bd8c568-1451-4eba-8e09-93e65d651c1f" providerId="ADAL" clId="{1CCD6A6B-C74D-41F7-94E7-43EADCB85EF7}" dt="2024-07-16T22:59:04.479" v="10" actId="478"/>
          <ac:spMkLst>
            <pc:docMk/>
            <pc:sldMk cId="1840550892" sldId="1712"/>
            <ac:spMk id="7" creationId="{B9D637C3-BABB-21A8-585E-C5F5A014FC7D}"/>
          </ac:spMkLst>
        </pc:spChg>
        <pc:picChg chg="del">
          <ac:chgData name="Jodie Lee" userId="4bd8c568-1451-4eba-8e09-93e65d651c1f" providerId="ADAL" clId="{1CCD6A6B-C74D-41F7-94E7-43EADCB85EF7}" dt="2024-07-16T22:58:54.402" v="4" actId="478"/>
          <ac:picMkLst>
            <pc:docMk/>
            <pc:sldMk cId="1840550892" sldId="1712"/>
            <ac:picMk id="9" creationId="{C7097A34-FFA9-1A88-B342-311F2F6A6C14}"/>
          </ac:picMkLst>
        </pc:picChg>
        <pc:picChg chg="add mod">
          <ac:chgData name="Jodie Lee" userId="4bd8c568-1451-4eba-8e09-93e65d651c1f" providerId="ADAL" clId="{1CCD6A6B-C74D-41F7-94E7-43EADCB85EF7}" dt="2024-07-17T02:41:24.787" v="83" actId="14826"/>
          <ac:picMkLst>
            <pc:docMk/>
            <pc:sldMk cId="1840550892" sldId="1712"/>
            <ac:picMk id="10" creationId="{9E6850DD-F769-0BAE-1D9E-D26B2AF2D47E}"/>
          </ac:picMkLst>
        </pc:picChg>
        <pc:cxnChg chg="del">
          <ac:chgData name="Jodie Lee" userId="4bd8c568-1451-4eba-8e09-93e65d651c1f" providerId="ADAL" clId="{1CCD6A6B-C74D-41F7-94E7-43EADCB85EF7}" dt="2024-07-16T22:59:04.479" v="10" actId="478"/>
          <ac:cxnSpMkLst>
            <pc:docMk/>
            <pc:sldMk cId="1840550892" sldId="1712"/>
            <ac:cxnSpMk id="2" creationId="{AD19044B-76EB-FA97-C39B-F8B67D31F6AD}"/>
          </ac:cxnSpMkLst>
        </pc:cxnChg>
      </pc:sldChg>
      <pc:sldChg chg="addSp delSp modSp mod">
        <pc:chgData name="Jodie Lee" userId="4bd8c568-1451-4eba-8e09-93e65d651c1f" providerId="ADAL" clId="{1CCD6A6B-C74D-41F7-94E7-43EADCB85EF7}" dt="2024-07-17T02:41:31.463" v="84" actId="14826"/>
        <pc:sldMkLst>
          <pc:docMk/>
          <pc:sldMk cId="3962030088" sldId="1728"/>
        </pc:sldMkLst>
        <pc:spChg chg="del">
          <ac:chgData name="Jodie Lee" userId="4bd8c568-1451-4eba-8e09-93e65d651c1f" providerId="ADAL" clId="{1CCD6A6B-C74D-41F7-94E7-43EADCB85EF7}" dt="2024-07-16T22:59:19.632" v="15" actId="478"/>
          <ac:spMkLst>
            <pc:docMk/>
            <pc:sldMk cId="3962030088" sldId="1728"/>
            <ac:spMk id="10" creationId="{91BBBDCB-FF1F-55A5-80F4-6CDEF32B1F79}"/>
          </ac:spMkLst>
        </pc:spChg>
        <pc:spChg chg="del">
          <ac:chgData name="Jodie Lee" userId="4bd8c568-1451-4eba-8e09-93e65d651c1f" providerId="ADAL" clId="{1CCD6A6B-C74D-41F7-94E7-43EADCB85EF7}" dt="2024-07-16T22:59:19.632" v="15" actId="478"/>
          <ac:spMkLst>
            <pc:docMk/>
            <pc:sldMk cId="3962030088" sldId="1728"/>
            <ac:spMk id="14" creationId="{1A2FF701-6F60-0A71-86C4-B9C004D572E3}"/>
          </ac:spMkLst>
        </pc:spChg>
        <pc:spChg chg="del">
          <ac:chgData name="Jodie Lee" userId="4bd8c568-1451-4eba-8e09-93e65d651c1f" providerId="ADAL" clId="{1CCD6A6B-C74D-41F7-94E7-43EADCB85EF7}" dt="2024-07-16T22:59:19.632" v="15" actId="478"/>
          <ac:spMkLst>
            <pc:docMk/>
            <pc:sldMk cId="3962030088" sldId="1728"/>
            <ac:spMk id="21" creationId="{C27BFE1B-C891-10E7-FF23-BA7D7EB9BD74}"/>
          </ac:spMkLst>
        </pc:spChg>
        <pc:spChg chg="del">
          <ac:chgData name="Jodie Lee" userId="4bd8c568-1451-4eba-8e09-93e65d651c1f" providerId="ADAL" clId="{1CCD6A6B-C74D-41F7-94E7-43EADCB85EF7}" dt="2024-07-16T22:59:19.632" v="15" actId="478"/>
          <ac:spMkLst>
            <pc:docMk/>
            <pc:sldMk cId="3962030088" sldId="1728"/>
            <ac:spMk id="22" creationId="{5B54041F-D674-B442-8327-0B77E1C7E012}"/>
          </ac:spMkLst>
        </pc:spChg>
        <pc:spChg chg="del">
          <ac:chgData name="Jodie Lee" userId="4bd8c568-1451-4eba-8e09-93e65d651c1f" providerId="ADAL" clId="{1CCD6A6B-C74D-41F7-94E7-43EADCB85EF7}" dt="2024-07-16T22:59:19.632" v="15" actId="478"/>
          <ac:spMkLst>
            <pc:docMk/>
            <pc:sldMk cId="3962030088" sldId="1728"/>
            <ac:spMk id="27" creationId="{DE073469-0215-2EC8-46F8-272DFBA633C3}"/>
          </ac:spMkLst>
        </pc:spChg>
        <pc:picChg chg="add mod">
          <ac:chgData name="Jodie Lee" userId="4bd8c568-1451-4eba-8e09-93e65d651c1f" providerId="ADAL" clId="{1CCD6A6B-C74D-41F7-94E7-43EADCB85EF7}" dt="2024-07-17T02:41:31.463" v="84" actId="14826"/>
          <ac:picMkLst>
            <pc:docMk/>
            <pc:sldMk cId="3962030088" sldId="1728"/>
            <ac:picMk id="3" creationId="{F502D80F-5EE0-B6AD-53BD-22A929A1AE5F}"/>
          </ac:picMkLst>
        </pc:picChg>
        <pc:picChg chg="del">
          <ac:chgData name="Jodie Lee" userId="4bd8c568-1451-4eba-8e09-93e65d651c1f" providerId="ADAL" clId="{1CCD6A6B-C74D-41F7-94E7-43EADCB85EF7}" dt="2024-07-16T22:58:55.488" v="5" actId="478"/>
          <ac:picMkLst>
            <pc:docMk/>
            <pc:sldMk cId="3962030088" sldId="1728"/>
            <ac:picMk id="4" creationId="{90C26D18-F6A1-CDE1-A3CA-BA6EB6FDFD19}"/>
          </ac:picMkLst>
        </pc:picChg>
        <pc:cxnChg chg="del">
          <ac:chgData name="Jodie Lee" userId="4bd8c568-1451-4eba-8e09-93e65d651c1f" providerId="ADAL" clId="{1CCD6A6B-C74D-41F7-94E7-43EADCB85EF7}" dt="2024-07-16T22:59:19.632" v="15" actId="478"/>
          <ac:cxnSpMkLst>
            <pc:docMk/>
            <pc:sldMk cId="3962030088" sldId="1728"/>
            <ac:cxnSpMk id="7" creationId="{659D0AB3-A194-F59E-CC77-E9975ADAD792}"/>
          </ac:cxnSpMkLst>
        </pc:cxnChg>
      </pc:sldChg>
      <pc:sldChg chg="addSp delSp modSp mod">
        <pc:chgData name="Jodie Lee" userId="4bd8c568-1451-4eba-8e09-93e65d651c1f" providerId="ADAL" clId="{1CCD6A6B-C74D-41F7-94E7-43EADCB85EF7}" dt="2024-07-17T02:46:29.017" v="88" actId="14826"/>
        <pc:sldMkLst>
          <pc:docMk/>
          <pc:sldMk cId="486745899" sldId="1729"/>
        </pc:sldMkLst>
        <pc:picChg chg="add mod">
          <ac:chgData name="Jodie Lee" userId="4bd8c568-1451-4eba-8e09-93e65d651c1f" providerId="ADAL" clId="{1CCD6A6B-C74D-41F7-94E7-43EADCB85EF7}" dt="2024-07-17T02:46:29.017" v="88" actId="14826"/>
          <ac:picMkLst>
            <pc:docMk/>
            <pc:sldMk cId="486745899" sldId="1729"/>
            <ac:picMk id="3" creationId="{ADCEE472-1BEE-902A-4145-C4933B775221}"/>
          </ac:picMkLst>
        </pc:picChg>
        <pc:picChg chg="del">
          <ac:chgData name="Jodie Lee" userId="4bd8c568-1451-4eba-8e09-93e65d651c1f" providerId="ADAL" clId="{1CCD6A6B-C74D-41F7-94E7-43EADCB85EF7}" dt="2024-07-16T22:58:57.932" v="7" actId="478"/>
          <ac:picMkLst>
            <pc:docMk/>
            <pc:sldMk cId="486745899" sldId="1729"/>
            <ac:picMk id="9" creationId="{C7536872-30B5-6196-4207-B4F6290A2734}"/>
          </ac:picMkLst>
        </pc:picChg>
      </pc:sldChg>
      <pc:sldChg chg="addSp delSp modSp mod">
        <pc:chgData name="Jodie Lee" userId="4bd8c568-1451-4eba-8e09-93e65d651c1f" providerId="ADAL" clId="{1CCD6A6B-C74D-41F7-94E7-43EADCB85EF7}" dt="2024-07-16T23:01:35.743" v="50" actId="27614"/>
        <pc:sldMkLst>
          <pc:docMk/>
          <pc:sldMk cId="3187470006" sldId="1730"/>
        </pc:sldMkLst>
        <pc:picChg chg="del">
          <ac:chgData name="Jodie Lee" userId="4bd8c568-1451-4eba-8e09-93e65d651c1f" providerId="ADAL" clId="{1CCD6A6B-C74D-41F7-94E7-43EADCB85EF7}" dt="2024-07-16T22:58:59.114" v="8" actId="478"/>
          <ac:picMkLst>
            <pc:docMk/>
            <pc:sldMk cId="3187470006" sldId="1730"/>
            <ac:picMk id="3" creationId="{C60C114D-C782-38E3-C442-406196ADCE26}"/>
          </ac:picMkLst>
        </pc:picChg>
        <pc:picChg chg="add mod">
          <ac:chgData name="Jodie Lee" userId="4bd8c568-1451-4eba-8e09-93e65d651c1f" providerId="ADAL" clId="{1CCD6A6B-C74D-41F7-94E7-43EADCB85EF7}" dt="2024-07-16T23:01:35.743" v="50" actId="27614"/>
          <ac:picMkLst>
            <pc:docMk/>
            <pc:sldMk cId="3187470006" sldId="1730"/>
            <ac:picMk id="4" creationId="{4BAB6B15-BC88-425A-C22D-91A0DF0256A9}"/>
          </ac:picMkLst>
        </pc:picChg>
      </pc:sldChg>
      <pc:sldChg chg="addSp delSp modSp new mod">
        <pc:chgData name="Jodie Lee" userId="4bd8c568-1451-4eba-8e09-93e65d651c1f" providerId="ADAL" clId="{1CCD6A6B-C74D-41F7-94E7-43EADCB85EF7}" dt="2024-07-17T02:50:27.166" v="89" actId="14826"/>
        <pc:sldMkLst>
          <pc:docMk/>
          <pc:sldMk cId="916240426" sldId="1731"/>
        </pc:sldMkLst>
        <pc:spChg chg="del">
          <ac:chgData name="Jodie Lee" userId="4bd8c568-1451-4eba-8e09-93e65d651c1f" providerId="ADAL" clId="{1CCD6A6B-C74D-41F7-94E7-43EADCB85EF7}" dt="2024-07-16T23:01:51.814" v="57" actId="478"/>
          <ac:spMkLst>
            <pc:docMk/>
            <pc:sldMk cId="916240426" sldId="1731"/>
            <ac:spMk id="2" creationId="{465463B8-0E61-67A3-A127-085701816308}"/>
          </ac:spMkLst>
        </pc:spChg>
        <pc:spChg chg="del">
          <ac:chgData name="Jodie Lee" userId="4bd8c568-1451-4eba-8e09-93e65d651c1f" providerId="ADAL" clId="{1CCD6A6B-C74D-41F7-94E7-43EADCB85EF7}" dt="2024-07-16T23:01:51.814" v="57" actId="478"/>
          <ac:spMkLst>
            <pc:docMk/>
            <pc:sldMk cId="916240426" sldId="1731"/>
            <ac:spMk id="3" creationId="{CC614511-B27B-D149-D4CA-A5561EAF00AF}"/>
          </ac:spMkLst>
        </pc:spChg>
        <pc:spChg chg="del">
          <ac:chgData name="Jodie Lee" userId="4bd8c568-1451-4eba-8e09-93e65d651c1f" providerId="ADAL" clId="{1CCD6A6B-C74D-41F7-94E7-43EADCB85EF7}" dt="2024-07-16T23:01:51.814" v="57" actId="478"/>
          <ac:spMkLst>
            <pc:docMk/>
            <pc:sldMk cId="916240426" sldId="1731"/>
            <ac:spMk id="4" creationId="{A8ED47FC-32EC-8157-09DC-2D817F2900C2}"/>
          </ac:spMkLst>
        </pc:spChg>
        <pc:picChg chg="add mod">
          <ac:chgData name="Jodie Lee" userId="4bd8c568-1451-4eba-8e09-93e65d651c1f" providerId="ADAL" clId="{1CCD6A6B-C74D-41F7-94E7-43EADCB85EF7}" dt="2024-07-17T02:50:27.166" v="89" actId="14826"/>
          <ac:picMkLst>
            <pc:docMk/>
            <pc:sldMk cId="916240426" sldId="1731"/>
            <ac:picMk id="6" creationId="{1E69F3C9-6D45-0470-F2E1-5FD5A3616DC5}"/>
          </ac:picMkLst>
        </pc:picChg>
      </pc:sldChg>
      <pc:sldChg chg="addSp delSp modSp new mod">
        <pc:chgData name="Jodie Lee" userId="4bd8c568-1451-4eba-8e09-93e65d651c1f" providerId="ADAL" clId="{1CCD6A6B-C74D-41F7-94E7-43EADCB85EF7}" dt="2024-07-16T23:02:03.627" v="62" actId="27614"/>
        <pc:sldMkLst>
          <pc:docMk/>
          <pc:sldMk cId="2921284583" sldId="1732"/>
        </pc:sldMkLst>
        <pc:spChg chg="del">
          <ac:chgData name="Jodie Lee" userId="4bd8c568-1451-4eba-8e09-93e65d651c1f" providerId="ADAL" clId="{1CCD6A6B-C74D-41F7-94E7-43EADCB85EF7}" dt="2024-07-16T23:01:43.381" v="56" actId="478"/>
          <ac:spMkLst>
            <pc:docMk/>
            <pc:sldMk cId="2921284583" sldId="1732"/>
            <ac:spMk id="2" creationId="{D920225D-C719-608C-8CC1-D04C0D926917}"/>
          </ac:spMkLst>
        </pc:spChg>
        <pc:spChg chg="del">
          <ac:chgData name="Jodie Lee" userId="4bd8c568-1451-4eba-8e09-93e65d651c1f" providerId="ADAL" clId="{1CCD6A6B-C74D-41F7-94E7-43EADCB85EF7}" dt="2024-07-16T23:01:43.381" v="56" actId="478"/>
          <ac:spMkLst>
            <pc:docMk/>
            <pc:sldMk cId="2921284583" sldId="1732"/>
            <ac:spMk id="3" creationId="{8B2C6657-C81D-EBB0-7710-B579B9F51E9E}"/>
          </ac:spMkLst>
        </pc:spChg>
        <pc:spChg chg="del">
          <ac:chgData name="Jodie Lee" userId="4bd8c568-1451-4eba-8e09-93e65d651c1f" providerId="ADAL" clId="{1CCD6A6B-C74D-41F7-94E7-43EADCB85EF7}" dt="2024-07-16T23:01:43.381" v="56" actId="478"/>
          <ac:spMkLst>
            <pc:docMk/>
            <pc:sldMk cId="2921284583" sldId="1732"/>
            <ac:spMk id="4" creationId="{8A08B576-C2D5-C323-80DA-64074B4257E8}"/>
          </ac:spMkLst>
        </pc:spChg>
        <pc:picChg chg="add mod">
          <ac:chgData name="Jodie Lee" userId="4bd8c568-1451-4eba-8e09-93e65d651c1f" providerId="ADAL" clId="{1CCD6A6B-C74D-41F7-94E7-43EADCB85EF7}" dt="2024-07-16T23:02:03.627" v="62" actId="27614"/>
          <ac:picMkLst>
            <pc:docMk/>
            <pc:sldMk cId="2921284583" sldId="1732"/>
            <ac:picMk id="6" creationId="{DDCC8565-724B-81EB-3705-7C522A3916F5}"/>
          </ac:picMkLst>
        </pc:picChg>
      </pc:sldChg>
      <pc:sldChg chg="addSp delSp modSp new mod">
        <pc:chgData name="Jodie Lee" userId="4bd8c568-1451-4eba-8e09-93e65d651c1f" providerId="ADAL" clId="{1CCD6A6B-C74D-41F7-94E7-43EADCB85EF7}" dt="2024-07-16T23:02:10.438" v="66" actId="27614"/>
        <pc:sldMkLst>
          <pc:docMk/>
          <pc:sldMk cId="3236199895" sldId="1733"/>
        </pc:sldMkLst>
        <pc:spChg chg="del">
          <ac:chgData name="Jodie Lee" userId="4bd8c568-1451-4eba-8e09-93e65d651c1f" providerId="ADAL" clId="{1CCD6A6B-C74D-41F7-94E7-43EADCB85EF7}" dt="2024-07-16T23:02:06.195" v="64" actId="478"/>
          <ac:spMkLst>
            <pc:docMk/>
            <pc:sldMk cId="3236199895" sldId="1733"/>
            <ac:spMk id="2" creationId="{A5F3466E-96C3-2F15-F3ED-A5748A3AF572}"/>
          </ac:spMkLst>
        </pc:spChg>
        <pc:spChg chg="del">
          <ac:chgData name="Jodie Lee" userId="4bd8c568-1451-4eba-8e09-93e65d651c1f" providerId="ADAL" clId="{1CCD6A6B-C74D-41F7-94E7-43EADCB85EF7}" dt="2024-07-16T23:02:06.195" v="64" actId="478"/>
          <ac:spMkLst>
            <pc:docMk/>
            <pc:sldMk cId="3236199895" sldId="1733"/>
            <ac:spMk id="3" creationId="{E8DCF1A0-EA7E-C08C-906F-8A827319C9C0}"/>
          </ac:spMkLst>
        </pc:spChg>
        <pc:spChg chg="del">
          <ac:chgData name="Jodie Lee" userId="4bd8c568-1451-4eba-8e09-93e65d651c1f" providerId="ADAL" clId="{1CCD6A6B-C74D-41F7-94E7-43EADCB85EF7}" dt="2024-07-16T23:02:06.195" v="64" actId="478"/>
          <ac:spMkLst>
            <pc:docMk/>
            <pc:sldMk cId="3236199895" sldId="1733"/>
            <ac:spMk id="4" creationId="{53557DCA-1CA9-3832-5368-CEE967B38B37}"/>
          </ac:spMkLst>
        </pc:spChg>
        <pc:picChg chg="add mod">
          <ac:chgData name="Jodie Lee" userId="4bd8c568-1451-4eba-8e09-93e65d651c1f" providerId="ADAL" clId="{1CCD6A6B-C74D-41F7-94E7-43EADCB85EF7}" dt="2024-07-16T23:02:10.438" v="66" actId="27614"/>
          <ac:picMkLst>
            <pc:docMk/>
            <pc:sldMk cId="3236199895" sldId="1733"/>
            <ac:picMk id="6" creationId="{6B51751C-9099-0475-5EEA-F1E42E67B985}"/>
          </ac:picMkLst>
        </pc:picChg>
      </pc:sldChg>
      <pc:sldMasterChg chg="delSldLayout modSldLayout">
        <pc:chgData name="Jodie Lee" userId="4bd8c568-1451-4eba-8e09-93e65d651c1f" providerId="ADAL" clId="{1CCD6A6B-C74D-41F7-94E7-43EADCB85EF7}" dt="2024-07-16T23:00:22.947" v="24" actId="478"/>
        <pc:sldMasterMkLst>
          <pc:docMk/>
          <pc:sldMasterMk cId="1950057183" sldId="2147483691"/>
        </pc:sldMasterMkLst>
        <pc:sldLayoutChg chg="delSp del mod">
          <pc:chgData name="Jodie Lee" userId="4bd8c568-1451-4eba-8e09-93e65d651c1f" providerId="ADAL" clId="{1CCD6A6B-C74D-41F7-94E7-43EADCB85EF7}" dt="2024-07-16T23:00:09.384" v="20" actId="2696"/>
          <pc:sldLayoutMkLst>
            <pc:docMk/>
            <pc:sldMasterMk cId="1950057183" sldId="2147483691"/>
            <pc:sldLayoutMk cId="3235735821" sldId="2147483692"/>
          </pc:sldLayoutMkLst>
          <pc:picChg chg="del">
            <ac:chgData name="Jodie Lee" userId="4bd8c568-1451-4eba-8e09-93e65d651c1f" providerId="ADAL" clId="{1CCD6A6B-C74D-41F7-94E7-43EADCB85EF7}" dt="2024-07-16T22:59:43.144" v="18" actId="478"/>
            <ac:picMkLst>
              <pc:docMk/>
              <pc:sldMasterMk cId="1950057183" sldId="2147483691"/>
              <pc:sldLayoutMk cId="3235735821" sldId="2147483692"/>
              <ac:picMk id="5" creationId="{A1E347A8-6837-4EA0-BA10-B619D98D4A61}"/>
            </ac:picMkLst>
          </pc:picChg>
        </pc:sldLayoutChg>
        <pc:sldLayoutChg chg="delSp modSp mod">
          <pc:chgData name="Jodie Lee" userId="4bd8c568-1451-4eba-8e09-93e65d651c1f" providerId="ADAL" clId="{1CCD6A6B-C74D-41F7-94E7-43EADCB85EF7}" dt="2024-07-16T23:00:17.065" v="23" actId="478"/>
          <pc:sldLayoutMkLst>
            <pc:docMk/>
            <pc:sldMasterMk cId="1950057183" sldId="2147483691"/>
            <pc:sldLayoutMk cId="1561026270" sldId="2147483693"/>
          </pc:sldLayoutMkLst>
          <pc:spChg chg="del">
            <ac:chgData name="Jodie Lee" userId="4bd8c568-1451-4eba-8e09-93e65d651c1f" providerId="ADAL" clId="{1CCD6A6B-C74D-41F7-94E7-43EADCB85EF7}" dt="2024-07-16T23:00:17.065" v="23" actId="478"/>
            <ac:spMkLst>
              <pc:docMk/>
              <pc:sldMasterMk cId="1950057183" sldId="2147483691"/>
              <pc:sldLayoutMk cId="1561026270" sldId="2147483693"/>
              <ac:spMk id="2" creationId="{00000000-0000-0000-0000-000000000000}"/>
            </ac:spMkLst>
          </pc:spChg>
          <pc:spChg chg="mod">
            <ac:chgData name="Jodie Lee" userId="4bd8c568-1451-4eba-8e09-93e65d651c1f" providerId="ADAL" clId="{1CCD6A6B-C74D-41F7-94E7-43EADCB85EF7}" dt="2024-07-16T23:00:15.399" v="22" actId="6549"/>
            <ac:spMkLst>
              <pc:docMk/>
              <pc:sldMasterMk cId="1950057183" sldId="2147483691"/>
              <pc:sldLayoutMk cId="1561026270" sldId="2147483693"/>
              <ac:spMk id="3" creationId="{00000000-0000-0000-0000-000000000000}"/>
            </ac:spMkLst>
          </pc:spChg>
          <pc:picChg chg="del">
            <ac:chgData name="Jodie Lee" userId="4bd8c568-1451-4eba-8e09-93e65d651c1f" providerId="ADAL" clId="{1CCD6A6B-C74D-41F7-94E7-43EADCB85EF7}" dt="2024-07-16T23:00:11.568" v="21" actId="478"/>
            <ac:picMkLst>
              <pc:docMk/>
              <pc:sldMasterMk cId="1950057183" sldId="2147483691"/>
              <pc:sldLayoutMk cId="1561026270" sldId="2147483693"/>
              <ac:picMk id="5" creationId="{A1E347A8-6837-4EA0-BA10-B619D98D4A61}"/>
            </ac:picMkLst>
          </pc:picChg>
        </pc:sldLayoutChg>
        <pc:sldLayoutChg chg="del">
          <pc:chgData name="Jodie Lee" userId="4bd8c568-1451-4eba-8e09-93e65d651c1f" providerId="ADAL" clId="{1CCD6A6B-C74D-41F7-94E7-43EADCB85EF7}" dt="2024-07-16T23:00:02.646" v="19" actId="2696"/>
          <pc:sldLayoutMkLst>
            <pc:docMk/>
            <pc:sldMasterMk cId="1950057183" sldId="2147483691"/>
            <pc:sldLayoutMk cId="1753740947" sldId="2147483696"/>
          </pc:sldLayoutMkLst>
        </pc:sldLayoutChg>
        <pc:sldLayoutChg chg="delSp mod">
          <pc:chgData name="Jodie Lee" userId="4bd8c568-1451-4eba-8e09-93e65d651c1f" providerId="ADAL" clId="{1CCD6A6B-C74D-41F7-94E7-43EADCB85EF7}" dt="2024-07-16T23:00:22.947" v="24" actId="478"/>
          <pc:sldLayoutMkLst>
            <pc:docMk/>
            <pc:sldMasterMk cId="1950057183" sldId="2147483691"/>
            <pc:sldLayoutMk cId="439952242" sldId="2147483698"/>
          </pc:sldLayoutMkLst>
          <pc:picChg chg="del">
            <ac:chgData name="Jodie Lee" userId="4bd8c568-1451-4eba-8e09-93e65d651c1f" providerId="ADAL" clId="{1CCD6A6B-C74D-41F7-94E7-43EADCB85EF7}" dt="2024-07-16T23:00:22.947" v="24" actId="478"/>
            <ac:picMkLst>
              <pc:docMk/>
              <pc:sldMasterMk cId="1950057183" sldId="2147483691"/>
              <pc:sldLayoutMk cId="439952242" sldId="2147483698"/>
              <ac:picMk id="7" creationId="{5BCF4600-9181-4FEC-984A-30BC76D4056B}"/>
            </ac:picMkLst>
          </pc:picChg>
        </pc:sldLayoutChg>
      </pc:sldMasterChg>
      <pc:sldMasterChg chg="delSp modSp mod">
        <pc:chgData name="Jodie Lee" userId="4bd8c568-1451-4eba-8e09-93e65d651c1f" providerId="ADAL" clId="{1CCD6A6B-C74D-41F7-94E7-43EADCB85EF7}" dt="2024-07-16T22:59:35.934" v="17" actId="478"/>
        <pc:sldMasterMkLst>
          <pc:docMk/>
          <pc:sldMasterMk cId="2003812285" sldId="2147483720"/>
        </pc:sldMasterMkLst>
        <pc:picChg chg="del mod">
          <ac:chgData name="Jodie Lee" userId="4bd8c568-1451-4eba-8e09-93e65d651c1f" providerId="ADAL" clId="{1CCD6A6B-C74D-41F7-94E7-43EADCB85EF7}" dt="2024-07-16T22:59:35.934" v="17" actId="478"/>
          <ac:picMkLst>
            <pc:docMk/>
            <pc:sldMasterMk cId="2003812285" sldId="2147483720"/>
            <ac:picMk id="7" creationId="{00000000-0000-0000-0000-000000000000}"/>
          </ac:picMkLst>
        </pc:picChg>
      </pc:sldMasterChg>
    </pc:docChg>
  </pc:docChgLst>
  <pc:docChgLst>
    <pc:chgData name="Adam Emirali" userId="e8fee219-bf59-498e-a2c4-0a61140b5454" providerId="ADAL" clId="{5416D7CA-8491-4D91-A7DB-D08461A20969}"/>
    <pc:docChg chg="custSel modSld">
      <pc:chgData name="Adam Emirali" userId="e8fee219-bf59-498e-a2c4-0a61140b5454" providerId="ADAL" clId="{5416D7CA-8491-4D91-A7DB-D08461A20969}" dt="2024-04-17T00:33:20.460" v="91" actId="20577"/>
      <pc:docMkLst>
        <pc:docMk/>
      </pc:docMkLst>
      <pc:sldChg chg="addSp delSp modSp mod">
        <pc:chgData name="Adam Emirali" userId="e8fee219-bf59-498e-a2c4-0a61140b5454" providerId="ADAL" clId="{5416D7CA-8491-4D91-A7DB-D08461A20969}" dt="2024-04-17T00:33:20.460" v="91" actId="20577"/>
        <pc:sldMkLst>
          <pc:docMk/>
          <pc:sldMk cId="728994944" sldId="1711"/>
        </pc:sldMkLst>
        <pc:spChg chg="add del mod">
          <ac:chgData name="Adam Emirali" userId="e8fee219-bf59-498e-a2c4-0a61140b5454" providerId="ADAL" clId="{5416D7CA-8491-4D91-A7DB-D08461A20969}" dt="2024-04-17T00:32:57.684" v="73" actId="478"/>
          <ac:spMkLst>
            <pc:docMk/>
            <pc:sldMk cId="728994944" sldId="1711"/>
            <ac:spMk id="2" creationId="{BE83DB41-2076-DB3D-D4F6-A58982F4D07B}"/>
          </ac:spMkLst>
        </pc:spChg>
        <pc:spChg chg="add del mod">
          <ac:chgData name="Adam Emirali" userId="e8fee219-bf59-498e-a2c4-0a61140b5454" providerId="ADAL" clId="{5416D7CA-8491-4D91-A7DB-D08461A20969}" dt="2024-04-16T04:30:11.825" v="55" actId="478"/>
          <ac:spMkLst>
            <pc:docMk/>
            <pc:sldMk cId="728994944" sldId="1711"/>
            <ac:spMk id="3" creationId="{6D8C88F5-CAC0-339C-2DC5-7D40A29409DD}"/>
          </ac:spMkLst>
        </pc:spChg>
        <pc:spChg chg="add mod">
          <ac:chgData name="Adam Emirali" userId="e8fee219-bf59-498e-a2c4-0a61140b5454" providerId="ADAL" clId="{5416D7CA-8491-4D91-A7DB-D08461A20969}" dt="2024-04-17T00:33:20.460" v="91" actId="20577"/>
          <ac:spMkLst>
            <pc:docMk/>
            <pc:sldMk cId="728994944" sldId="1711"/>
            <ac:spMk id="4" creationId="{4179F90D-78D5-DAF2-FD53-3E7EF7B00A5B}"/>
          </ac:spMkLst>
        </pc:spChg>
        <pc:spChg chg="add del mod">
          <ac:chgData name="Adam Emirali" userId="e8fee219-bf59-498e-a2c4-0a61140b5454" providerId="ADAL" clId="{5416D7CA-8491-4D91-A7DB-D08461A20969}" dt="2024-04-17T00:32:59.581" v="74" actId="478"/>
          <ac:spMkLst>
            <pc:docMk/>
            <pc:sldMk cId="728994944" sldId="1711"/>
            <ac:spMk id="13" creationId="{0B2DFBAB-02D2-3539-2164-45270D98A119}"/>
          </ac:spMkLst>
        </pc:spChg>
        <pc:spChg chg="add del mod">
          <ac:chgData name="Adam Emirali" userId="e8fee219-bf59-498e-a2c4-0a61140b5454" providerId="ADAL" clId="{5416D7CA-8491-4D91-A7DB-D08461A20969}" dt="2024-04-17T00:30:40.597" v="67" actId="478"/>
          <ac:spMkLst>
            <pc:docMk/>
            <pc:sldMk cId="728994944" sldId="1711"/>
            <ac:spMk id="14" creationId="{C37ABEE6-F074-F852-2555-29C541B9EB9A}"/>
          </ac:spMkLst>
        </pc:spChg>
      </pc:sldChg>
    </pc:docChg>
  </pc:docChgLst>
  <pc:docChgLst>
    <pc:chgData name="Adam Emirali" userId="e8fee219-bf59-498e-a2c4-0a61140b5454" providerId="ADAL" clId="{33FB5D1E-3717-4101-8520-D4C54CE45D13}"/>
    <pc:docChg chg="modSld sldOrd">
      <pc:chgData name="Adam Emirali" userId="e8fee219-bf59-498e-a2c4-0a61140b5454" providerId="ADAL" clId="{33FB5D1E-3717-4101-8520-D4C54CE45D13}" dt="2024-07-17T20:57:53.645" v="8"/>
      <pc:docMkLst>
        <pc:docMk/>
      </pc:docMkLst>
      <pc:sldChg chg="ord addCm">
        <pc:chgData name="Adam Emirali" userId="e8fee219-bf59-498e-a2c4-0a61140b5454" providerId="ADAL" clId="{33FB5D1E-3717-4101-8520-D4C54CE45D13}" dt="2024-07-17T20:57:53.645" v="8"/>
        <pc:sldMkLst>
          <pc:docMk/>
          <pc:sldMk cId="1613380409" sldId="1708"/>
        </pc:sldMkLst>
        <pc:extLst>
          <p:ext xmlns:p="http://schemas.openxmlformats.org/presentationml/2006/main" uri="{D6D511B9-2390-475A-947B-AFAB55BFBCF1}">
            <pc226:cmChg xmlns:pc226="http://schemas.microsoft.com/office/powerpoint/2022/06/main/command" chg="add">
              <pc226:chgData name="Adam Emirali" userId="e8fee219-bf59-498e-a2c4-0a61140b5454" providerId="ADAL" clId="{33FB5D1E-3717-4101-8520-D4C54CE45D13}" dt="2024-07-17T02:07:37.411" v="0"/>
              <pc2:cmMkLst xmlns:pc2="http://schemas.microsoft.com/office/powerpoint/2019/9/main/command">
                <pc:docMk/>
                <pc:sldMk cId="1613380409" sldId="1708"/>
                <pc2:cmMk id="{B6716678-CFD8-42E1-8D56-3A2FE7C58202}"/>
              </pc2:cmMkLst>
            </pc226:cmChg>
          </p:ext>
        </pc:extLst>
      </pc:sldChg>
      <pc:sldChg chg="addCm modCm">
        <pc:chgData name="Adam Emirali" userId="e8fee219-bf59-498e-a2c4-0a61140b5454" providerId="ADAL" clId="{33FB5D1E-3717-4101-8520-D4C54CE45D13}" dt="2024-07-17T02:40:12.134" v="4" actId="2056"/>
        <pc:sldMkLst>
          <pc:docMk/>
          <pc:sldMk cId="3044023916" sldId="1710"/>
        </pc:sldMkLst>
        <pc:extLst>
          <p:ext xmlns:p="http://schemas.openxmlformats.org/presentationml/2006/main" uri="{D6D511B9-2390-475A-947B-AFAB55BFBCF1}">
            <pc226:cmChg xmlns:pc226="http://schemas.microsoft.com/office/powerpoint/2022/06/main/command" chg="add mod">
              <pc226:chgData name="Adam Emirali" userId="e8fee219-bf59-498e-a2c4-0a61140b5454" providerId="ADAL" clId="{33FB5D1E-3717-4101-8520-D4C54CE45D13}" dt="2024-07-17T02:40:12.134" v="4" actId="2056"/>
              <pc2:cmMkLst xmlns:pc2="http://schemas.microsoft.com/office/powerpoint/2019/9/main/command">
                <pc:docMk/>
                <pc:sldMk cId="3044023916" sldId="1710"/>
                <pc2:cmMk id="{151A25E3-2529-4B0F-B466-50A6CF970D96}"/>
              </pc2:cmMkLst>
            </pc226:cmChg>
          </p:ext>
        </pc:extLst>
      </pc:sldChg>
      <pc:sldChg chg="addCm">
        <pc:chgData name="Adam Emirali" userId="e8fee219-bf59-498e-a2c4-0a61140b5454" providerId="ADAL" clId="{33FB5D1E-3717-4101-8520-D4C54CE45D13}" dt="2024-07-17T02:17:11.560" v="2"/>
        <pc:sldMkLst>
          <pc:docMk/>
          <pc:sldMk cId="486745899" sldId="1729"/>
        </pc:sldMkLst>
        <pc:extLst>
          <p:ext xmlns:p="http://schemas.openxmlformats.org/presentationml/2006/main" uri="{D6D511B9-2390-475A-947B-AFAB55BFBCF1}">
            <pc226:cmChg xmlns:pc226="http://schemas.microsoft.com/office/powerpoint/2022/06/main/command" chg="add">
              <pc226:chgData name="Adam Emirali" userId="e8fee219-bf59-498e-a2c4-0a61140b5454" providerId="ADAL" clId="{33FB5D1E-3717-4101-8520-D4C54CE45D13}" dt="2024-07-17T02:17:11.560" v="2"/>
              <pc2:cmMkLst xmlns:pc2="http://schemas.microsoft.com/office/powerpoint/2019/9/main/command">
                <pc:docMk/>
                <pc:sldMk cId="486745899" sldId="1729"/>
                <pc2:cmMk id="{307572CD-89DF-4687-B7D6-28A9CDC28CF3}"/>
              </pc2:cmMkLst>
            </pc226:cmChg>
          </p:ext>
        </pc:extLst>
      </pc:sldChg>
      <pc:sldChg chg="ord addCm">
        <pc:chgData name="Adam Emirali" userId="e8fee219-bf59-498e-a2c4-0a61140b5454" providerId="ADAL" clId="{33FB5D1E-3717-4101-8520-D4C54CE45D13}" dt="2024-07-17T20:57:47.087" v="6"/>
        <pc:sldMkLst>
          <pc:docMk/>
          <pc:sldMk cId="916240426" sldId="1731"/>
        </pc:sldMkLst>
        <pc:extLst>
          <p:ext xmlns:p="http://schemas.openxmlformats.org/presentationml/2006/main" uri="{D6D511B9-2390-475A-947B-AFAB55BFBCF1}">
            <pc226:cmChg xmlns:pc226="http://schemas.microsoft.com/office/powerpoint/2022/06/main/command" chg="add">
              <pc226:chgData name="Adam Emirali" userId="e8fee219-bf59-498e-a2c4-0a61140b5454" providerId="ADAL" clId="{33FB5D1E-3717-4101-8520-D4C54CE45D13}" dt="2024-07-17T02:19:15.646" v="3"/>
              <pc2:cmMkLst xmlns:pc2="http://schemas.microsoft.com/office/powerpoint/2019/9/main/command">
                <pc:docMk/>
                <pc:sldMk cId="916240426" sldId="1731"/>
                <pc2:cmMk id="{A1DE5510-1DAD-4498-8E61-9E82EF17B316}"/>
              </pc2:cmMkLst>
            </pc226:cmChg>
          </p:ext>
        </pc:extLst>
      </pc:sldChg>
    </pc:docChg>
  </pc:docChgLst>
  <pc:docChgLst>
    <pc:chgData name="Karen Priest" userId="ab281424-bc5d-4d8e-8713-655e17d3c555" providerId="ADAL" clId="{6954BE21-AD72-40E9-869B-91DBE4C7B5D3}"/>
    <pc:docChg chg="undo custSel addSld delSld modSld delMainMaster">
      <pc:chgData name="Karen Priest" userId="ab281424-bc5d-4d8e-8713-655e17d3c555" providerId="ADAL" clId="{6954BE21-AD72-40E9-869B-91DBE4C7B5D3}" dt="2024-04-09T02:08:38.550" v="199" actId="14100"/>
      <pc:docMkLst>
        <pc:docMk/>
      </pc:docMkLst>
      <pc:sldChg chg="del">
        <pc:chgData name="Karen Priest" userId="ab281424-bc5d-4d8e-8713-655e17d3c555" providerId="ADAL" clId="{6954BE21-AD72-40E9-869B-91DBE4C7B5D3}" dt="2024-04-09T01:24:22.319" v="2" actId="2696"/>
        <pc:sldMkLst>
          <pc:docMk/>
          <pc:sldMk cId="1052590221" sldId="258"/>
        </pc:sldMkLst>
      </pc:sldChg>
      <pc:sldChg chg="del">
        <pc:chgData name="Karen Priest" userId="ab281424-bc5d-4d8e-8713-655e17d3c555" providerId="ADAL" clId="{6954BE21-AD72-40E9-869B-91DBE4C7B5D3}" dt="2024-04-09T01:44:49.171" v="85" actId="2696"/>
        <pc:sldMkLst>
          <pc:docMk/>
          <pc:sldMk cId="464620520" sldId="261"/>
        </pc:sldMkLst>
      </pc:sldChg>
      <pc:sldChg chg="del">
        <pc:chgData name="Karen Priest" userId="ab281424-bc5d-4d8e-8713-655e17d3c555" providerId="ADAL" clId="{6954BE21-AD72-40E9-869B-91DBE4C7B5D3}" dt="2024-04-09T01:41:38.323" v="83" actId="2696"/>
        <pc:sldMkLst>
          <pc:docMk/>
          <pc:sldMk cId="4281529473" sldId="276"/>
        </pc:sldMkLst>
      </pc:sldChg>
      <pc:sldChg chg="delSp del mod">
        <pc:chgData name="Karen Priest" userId="ab281424-bc5d-4d8e-8713-655e17d3c555" providerId="ADAL" clId="{6954BE21-AD72-40E9-869B-91DBE4C7B5D3}" dt="2024-04-09T01:58:18.777" v="126" actId="2696"/>
        <pc:sldMkLst>
          <pc:docMk/>
          <pc:sldMk cId="2054927420" sldId="279"/>
        </pc:sldMkLst>
        <pc:picChg chg="del">
          <ac:chgData name="Karen Priest" userId="ab281424-bc5d-4d8e-8713-655e17d3c555" providerId="ADAL" clId="{6954BE21-AD72-40E9-869B-91DBE4C7B5D3}" dt="2024-04-09T01:52:37.195" v="118" actId="478"/>
          <ac:picMkLst>
            <pc:docMk/>
            <pc:sldMk cId="2054927420" sldId="279"/>
            <ac:picMk id="6" creationId="{DFBF702C-EC4D-A5DF-5DD4-4CC0C06AE6A5}"/>
          </ac:picMkLst>
        </pc:picChg>
      </pc:sldChg>
      <pc:sldChg chg="del">
        <pc:chgData name="Karen Priest" userId="ab281424-bc5d-4d8e-8713-655e17d3c555" providerId="ADAL" clId="{6954BE21-AD72-40E9-869B-91DBE4C7B5D3}" dt="2024-04-09T01:41:35.278" v="82" actId="2696"/>
        <pc:sldMkLst>
          <pc:docMk/>
          <pc:sldMk cId="3314070609" sldId="751"/>
        </pc:sldMkLst>
      </pc:sldChg>
      <pc:sldChg chg="del">
        <pc:chgData name="Karen Priest" userId="ab281424-bc5d-4d8e-8713-655e17d3c555" providerId="ADAL" clId="{6954BE21-AD72-40E9-869B-91DBE4C7B5D3}" dt="2024-04-09T01:41:41.401" v="84" actId="2696"/>
        <pc:sldMkLst>
          <pc:docMk/>
          <pc:sldMk cId="26904948" sldId="752"/>
        </pc:sldMkLst>
      </pc:sldChg>
      <pc:sldChg chg="delSp del mod">
        <pc:chgData name="Karen Priest" userId="ab281424-bc5d-4d8e-8713-655e17d3c555" providerId="ADAL" clId="{6954BE21-AD72-40E9-869B-91DBE4C7B5D3}" dt="2024-04-09T01:49:09.842" v="96" actId="2696"/>
        <pc:sldMkLst>
          <pc:docMk/>
          <pc:sldMk cId="1071478429" sldId="763"/>
        </pc:sldMkLst>
        <pc:spChg chg="del">
          <ac:chgData name="Karen Priest" userId="ab281424-bc5d-4d8e-8713-655e17d3c555" providerId="ADAL" clId="{6954BE21-AD72-40E9-869B-91DBE4C7B5D3}" dt="2024-04-09T01:49:04.371" v="95" actId="478"/>
          <ac:spMkLst>
            <pc:docMk/>
            <pc:sldMk cId="1071478429" sldId="763"/>
            <ac:spMk id="2" creationId="{10C795F8-1907-4253-9C22-9A8208E82699}"/>
          </ac:spMkLst>
        </pc:spChg>
      </pc:sldChg>
      <pc:sldChg chg="del">
        <pc:chgData name="Karen Priest" userId="ab281424-bc5d-4d8e-8713-655e17d3c555" providerId="ADAL" clId="{6954BE21-AD72-40E9-869B-91DBE4C7B5D3}" dt="2024-04-09T01:58:18.777" v="126" actId="2696"/>
        <pc:sldMkLst>
          <pc:docMk/>
          <pc:sldMk cId="2912245445" sldId="771"/>
        </pc:sldMkLst>
      </pc:sldChg>
      <pc:sldChg chg="del">
        <pc:chgData name="Karen Priest" userId="ab281424-bc5d-4d8e-8713-655e17d3c555" providerId="ADAL" clId="{6954BE21-AD72-40E9-869B-91DBE4C7B5D3}" dt="2024-04-09T01:58:18.777" v="126" actId="2696"/>
        <pc:sldMkLst>
          <pc:docMk/>
          <pc:sldMk cId="2455773033" sldId="1024"/>
        </pc:sldMkLst>
      </pc:sldChg>
      <pc:sldChg chg="del">
        <pc:chgData name="Karen Priest" userId="ab281424-bc5d-4d8e-8713-655e17d3c555" providerId="ADAL" clId="{6954BE21-AD72-40E9-869B-91DBE4C7B5D3}" dt="2024-04-09T01:50:29.460" v="113" actId="2696"/>
        <pc:sldMkLst>
          <pc:docMk/>
          <pc:sldMk cId="3379377422" sldId="1027"/>
        </pc:sldMkLst>
      </pc:sldChg>
      <pc:sldChg chg="del">
        <pc:chgData name="Karen Priest" userId="ab281424-bc5d-4d8e-8713-655e17d3c555" providerId="ADAL" clId="{6954BE21-AD72-40E9-869B-91DBE4C7B5D3}" dt="2024-04-09T01:58:18.777" v="126" actId="2696"/>
        <pc:sldMkLst>
          <pc:docMk/>
          <pc:sldMk cId="1055666329" sldId="1032"/>
        </pc:sldMkLst>
      </pc:sldChg>
      <pc:sldChg chg="del">
        <pc:chgData name="Karen Priest" userId="ab281424-bc5d-4d8e-8713-655e17d3c555" providerId="ADAL" clId="{6954BE21-AD72-40E9-869B-91DBE4C7B5D3}" dt="2024-04-09T01:49:55.886" v="103" actId="2696"/>
        <pc:sldMkLst>
          <pc:docMk/>
          <pc:sldMk cId="3556993380" sldId="1683"/>
        </pc:sldMkLst>
      </pc:sldChg>
      <pc:sldChg chg="del">
        <pc:chgData name="Karen Priest" userId="ab281424-bc5d-4d8e-8713-655e17d3c555" providerId="ADAL" clId="{6954BE21-AD72-40E9-869B-91DBE4C7B5D3}" dt="2024-04-09T01:58:18.777" v="126" actId="2696"/>
        <pc:sldMkLst>
          <pc:docMk/>
          <pc:sldMk cId="2256152362" sldId="1691"/>
        </pc:sldMkLst>
      </pc:sldChg>
      <pc:sldChg chg="addSp delSp modSp mod">
        <pc:chgData name="Karen Priest" userId="ab281424-bc5d-4d8e-8713-655e17d3c555" providerId="ADAL" clId="{6954BE21-AD72-40E9-869B-91DBE4C7B5D3}" dt="2024-04-09T02:00:10.425" v="152" actId="1076"/>
        <pc:sldMkLst>
          <pc:docMk/>
          <pc:sldMk cId="3413295490" sldId="1696"/>
        </pc:sldMkLst>
        <pc:spChg chg="del">
          <ac:chgData name="Karen Priest" userId="ab281424-bc5d-4d8e-8713-655e17d3c555" providerId="ADAL" clId="{6954BE21-AD72-40E9-869B-91DBE4C7B5D3}" dt="2024-04-09T01:50:32.466" v="114" actId="478"/>
          <ac:spMkLst>
            <pc:docMk/>
            <pc:sldMk cId="3413295490" sldId="1696"/>
            <ac:spMk id="2" creationId="{0C9353F4-EE92-6DEC-7AEE-24DED90C770F}"/>
          </ac:spMkLst>
        </pc:spChg>
        <pc:spChg chg="del">
          <ac:chgData name="Karen Priest" userId="ab281424-bc5d-4d8e-8713-655e17d3c555" providerId="ADAL" clId="{6954BE21-AD72-40E9-869B-91DBE4C7B5D3}" dt="2024-04-09T01:50:32.466" v="114" actId="478"/>
          <ac:spMkLst>
            <pc:docMk/>
            <pc:sldMk cId="3413295490" sldId="1696"/>
            <ac:spMk id="3" creationId="{96E76AD5-55C7-8A77-712E-87B9BC79A7DD}"/>
          </ac:spMkLst>
        </pc:spChg>
        <pc:spChg chg="del">
          <ac:chgData name="Karen Priest" userId="ab281424-bc5d-4d8e-8713-655e17d3c555" providerId="ADAL" clId="{6954BE21-AD72-40E9-869B-91DBE4C7B5D3}" dt="2024-04-09T01:50:32.466" v="114" actId="478"/>
          <ac:spMkLst>
            <pc:docMk/>
            <pc:sldMk cId="3413295490" sldId="1696"/>
            <ac:spMk id="4" creationId="{102A872D-5D9B-3FA5-438B-B3A2E87FDD38}"/>
          </ac:spMkLst>
        </pc:spChg>
        <pc:spChg chg="add del mod">
          <ac:chgData name="Karen Priest" userId="ab281424-bc5d-4d8e-8713-655e17d3c555" providerId="ADAL" clId="{6954BE21-AD72-40E9-869B-91DBE4C7B5D3}" dt="2024-04-09T01:50:34.674" v="115" actId="478"/>
          <ac:spMkLst>
            <pc:docMk/>
            <pc:sldMk cId="3413295490" sldId="1696"/>
            <ac:spMk id="6" creationId="{0C7312D2-D109-1E78-27B1-271889372FE8}"/>
          </ac:spMkLst>
        </pc:spChg>
        <pc:spChg chg="add del mod">
          <ac:chgData name="Karen Priest" userId="ab281424-bc5d-4d8e-8713-655e17d3c555" providerId="ADAL" clId="{6954BE21-AD72-40E9-869B-91DBE4C7B5D3}" dt="2024-04-09T01:50:34.674" v="115" actId="478"/>
          <ac:spMkLst>
            <pc:docMk/>
            <pc:sldMk cId="3413295490" sldId="1696"/>
            <ac:spMk id="8" creationId="{72D14A0E-9939-99C3-2A17-6F7036374812}"/>
          </ac:spMkLst>
        </pc:spChg>
        <pc:spChg chg="add del mod">
          <ac:chgData name="Karen Priest" userId="ab281424-bc5d-4d8e-8713-655e17d3c555" providerId="ADAL" clId="{6954BE21-AD72-40E9-869B-91DBE4C7B5D3}" dt="2024-04-09T01:50:34.674" v="115" actId="478"/>
          <ac:spMkLst>
            <pc:docMk/>
            <pc:sldMk cId="3413295490" sldId="1696"/>
            <ac:spMk id="10" creationId="{4DE1AFDD-03ED-BEDA-0CF0-53A647B5297C}"/>
          </ac:spMkLst>
        </pc:spChg>
        <pc:spChg chg="add mod">
          <ac:chgData name="Karen Priest" userId="ab281424-bc5d-4d8e-8713-655e17d3c555" providerId="ADAL" clId="{6954BE21-AD72-40E9-869B-91DBE4C7B5D3}" dt="2024-04-09T02:00:10.425" v="152" actId="1076"/>
          <ac:spMkLst>
            <pc:docMk/>
            <pc:sldMk cId="3413295490" sldId="1696"/>
            <ac:spMk id="13" creationId="{FA62DC88-54F7-F649-24ED-C2684FD847B5}"/>
          </ac:spMkLst>
        </pc:spChg>
        <pc:picChg chg="add mod">
          <ac:chgData name="Karen Priest" userId="ab281424-bc5d-4d8e-8713-655e17d3c555" providerId="ADAL" clId="{6954BE21-AD72-40E9-869B-91DBE4C7B5D3}" dt="2024-04-09T01:51:17.769" v="117" actId="27614"/>
          <ac:picMkLst>
            <pc:docMk/>
            <pc:sldMk cId="3413295490" sldId="1696"/>
            <ac:picMk id="12" creationId="{18188320-C384-FA09-C47A-EFB16D3DCF94}"/>
          </ac:picMkLst>
        </pc:picChg>
      </pc:sldChg>
      <pc:sldChg chg="del">
        <pc:chgData name="Karen Priest" userId="ab281424-bc5d-4d8e-8713-655e17d3c555" providerId="ADAL" clId="{6954BE21-AD72-40E9-869B-91DBE4C7B5D3}" dt="2024-04-09T01:24:17.616" v="1" actId="2696"/>
        <pc:sldMkLst>
          <pc:docMk/>
          <pc:sldMk cId="1880405520" sldId="1700"/>
        </pc:sldMkLst>
      </pc:sldChg>
      <pc:sldChg chg="addSp delSp modSp mod">
        <pc:chgData name="Karen Priest" userId="ab281424-bc5d-4d8e-8713-655e17d3c555" providerId="ADAL" clId="{6954BE21-AD72-40E9-869B-91DBE4C7B5D3}" dt="2024-04-09T02:07:05.779" v="177"/>
        <pc:sldMkLst>
          <pc:docMk/>
          <pc:sldMk cId="2425915803" sldId="1701"/>
        </pc:sldMkLst>
        <pc:spChg chg="add mod">
          <ac:chgData name="Karen Priest" userId="ab281424-bc5d-4d8e-8713-655e17d3c555" providerId="ADAL" clId="{6954BE21-AD72-40E9-869B-91DBE4C7B5D3}" dt="2024-04-09T01:49:36.152" v="102" actId="1076"/>
          <ac:spMkLst>
            <pc:docMk/>
            <pc:sldMk cId="2425915803" sldId="1701"/>
            <ac:spMk id="11" creationId="{A95A9381-7257-433D-0BD5-110A4C6D7207}"/>
          </ac:spMkLst>
        </pc:spChg>
        <pc:spChg chg="add mod">
          <ac:chgData name="Karen Priest" userId="ab281424-bc5d-4d8e-8713-655e17d3c555" providerId="ADAL" clId="{6954BE21-AD72-40E9-869B-91DBE4C7B5D3}" dt="2024-04-09T01:49:36.152" v="102" actId="1076"/>
          <ac:spMkLst>
            <pc:docMk/>
            <pc:sldMk cId="2425915803" sldId="1701"/>
            <ac:spMk id="12" creationId="{EDBFA300-1253-5209-5314-9BA9A4463135}"/>
          </ac:spMkLst>
        </pc:spChg>
        <pc:spChg chg="add mod">
          <ac:chgData name="Karen Priest" userId="ab281424-bc5d-4d8e-8713-655e17d3c555" providerId="ADAL" clId="{6954BE21-AD72-40E9-869B-91DBE4C7B5D3}" dt="2024-04-09T01:49:36.152" v="102" actId="1076"/>
          <ac:spMkLst>
            <pc:docMk/>
            <pc:sldMk cId="2425915803" sldId="1701"/>
            <ac:spMk id="13" creationId="{144DC3FB-9BCF-2E5F-54F8-492F937ADDF4}"/>
          </ac:spMkLst>
        </pc:spChg>
        <pc:spChg chg="add mod">
          <ac:chgData name="Karen Priest" userId="ab281424-bc5d-4d8e-8713-655e17d3c555" providerId="ADAL" clId="{6954BE21-AD72-40E9-869B-91DBE4C7B5D3}" dt="2024-04-09T01:49:36.152" v="102" actId="1076"/>
          <ac:spMkLst>
            <pc:docMk/>
            <pc:sldMk cId="2425915803" sldId="1701"/>
            <ac:spMk id="14" creationId="{5F3DD7CF-E75B-ADBD-BC07-29ED3EC0513E}"/>
          </ac:spMkLst>
        </pc:spChg>
        <pc:spChg chg="add mod">
          <ac:chgData name="Karen Priest" userId="ab281424-bc5d-4d8e-8713-655e17d3c555" providerId="ADAL" clId="{6954BE21-AD72-40E9-869B-91DBE4C7B5D3}" dt="2024-04-09T02:07:05.779" v="177"/>
          <ac:spMkLst>
            <pc:docMk/>
            <pc:sldMk cId="2425915803" sldId="1701"/>
            <ac:spMk id="15" creationId="{290E92EF-52A3-1152-E2AA-59D597AE66AB}"/>
          </ac:spMkLst>
        </pc:spChg>
        <pc:grpChg chg="del">
          <ac:chgData name="Karen Priest" userId="ab281424-bc5d-4d8e-8713-655e17d3c555" providerId="ADAL" clId="{6954BE21-AD72-40E9-869B-91DBE4C7B5D3}" dt="2024-04-09T01:49:17.028" v="98" actId="478"/>
          <ac:grpSpMkLst>
            <pc:docMk/>
            <pc:sldMk cId="2425915803" sldId="1701"/>
            <ac:grpSpMk id="8" creationId="{0665F89E-7CBD-BF43-0099-ED32D2B7616A}"/>
          </ac:grpSpMkLst>
        </pc:grpChg>
        <pc:picChg chg="del">
          <ac:chgData name="Karen Priest" userId="ab281424-bc5d-4d8e-8713-655e17d3c555" providerId="ADAL" clId="{6954BE21-AD72-40E9-869B-91DBE4C7B5D3}" dt="2024-04-09T01:49:17.028" v="98" actId="478"/>
          <ac:picMkLst>
            <pc:docMk/>
            <pc:sldMk cId="2425915803" sldId="1701"/>
            <ac:picMk id="2" creationId="{577BA9CC-4A20-0BDA-01CA-14ECBC78AF84}"/>
          </ac:picMkLst>
        </pc:picChg>
        <pc:picChg chg="del">
          <ac:chgData name="Karen Priest" userId="ab281424-bc5d-4d8e-8713-655e17d3c555" providerId="ADAL" clId="{6954BE21-AD72-40E9-869B-91DBE4C7B5D3}" dt="2024-04-09T01:49:17.028" v="98" actId="478"/>
          <ac:picMkLst>
            <pc:docMk/>
            <pc:sldMk cId="2425915803" sldId="1701"/>
            <ac:picMk id="3" creationId="{1A8D0A78-683D-43F3-ACE6-DFEE31C693F7}"/>
          </ac:picMkLst>
        </pc:picChg>
        <pc:picChg chg="del">
          <ac:chgData name="Karen Priest" userId="ab281424-bc5d-4d8e-8713-655e17d3c555" providerId="ADAL" clId="{6954BE21-AD72-40E9-869B-91DBE4C7B5D3}" dt="2024-04-09T01:49:17.028" v="98" actId="478"/>
          <ac:picMkLst>
            <pc:docMk/>
            <pc:sldMk cId="2425915803" sldId="1701"/>
            <ac:picMk id="5" creationId="{502C9B47-8868-3758-F37E-0D51D8B31753}"/>
          </ac:picMkLst>
        </pc:picChg>
        <pc:picChg chg="add mod">
          <ac:chgData name="Karen Priest" userId="ab281424-bc5d-4d8e-8713-655e17d3c555" providerId="ADAL" clId="{6954BE21-AD72-40E9-869B-91DBE4C7B5D3}" dt="2024-04-09T01:49:26.666" v="100" actId="27614"/>
          <ac:picMkLst>
            <pc:docMk/>
            <pc:sldMk cId="2425915803" sldId="1701"/>
            <ac:picMk id="9" creationId="{C7536872-30B5-6196-4207-B4F6290A2734}"/>
          </ac:picMkLst>
        </pc:picChg>
        <pc:cxnChg chg="add mod">
          <ac:chgData name="Karen Priest" userId="ab281424-bc5d-4d8e-8713-655e17d3c555" providerId="ADAL" clId="{6954BE21-AD72-40E9-869B-91DBE4C7B5D3}" dt="2024-04-09T01:49:36.152" v="102" actId="1076"/>
          <ac:cxnSpMkLst>
            <pc:docMk/>
            <pc:sldMk cId="2425915803" sldId="1701"/>
            <ac:cxnSpMk id="10" creationId="{119AAEB0-009E-0FF9-EAEC-FA789BD6AEFB}"/>
          </ac:cxnSpMkLst>
        </pc:cxnChg>
      </pc:sldChg>
      <pc:sldChg chg="del">
        <pc:chgData name="Karen Priest" userId="ab281424-bc5d-4d8e-8713-655e17d3c555" providerId="ADAL" clId="{6954BE21-AD72-40E9-869B-91DBE4C7B5D3}" dt="2024-04-09T01:58:18.777" v="126" actId="2696"/>
        <pc:sldMkLst>
          <pc:docMk/>
          <pc:sldMk cId="1640900706" sldId="1704"/>
        </pc:sldMkLst>
      </pc:sldChg>
      <pc:sldChg chg="del">
        <pc:chgData name="Karen Priest" userId="ab281424-bc5d-4d8e-8713-655e17d3c555" providerId="ADAL" clId="{6954BE21-AD72-40E9-869B-91DBE4C7B5D3}" dt="2024-04-09T01:58:18.777" v="126" actId="2696"/>
        <pc:sldMkLst>
          <pc:docMk/>
          <pc:sldMk cId="1459244688" sldId="1705"/>
        </pc:sldMkLst>
      </pc:sldChg>
      <pc:sldChg chg="addSp modSp mod">
        <pc:chgData name="Karen Priest" userId="ab281424-bc5d-4d8e-8713-655e17d3c555" providerId="ADAL" clId="{6954BE21-AD72-40E9-869B-91DBE4C7B5D3}" dt="2024-04-09T01:59:13.544" v="141" actId="1076"/>
        <pc:sldMkLst>
          <pc:docMk/>
          <pc:sldMk cId="1613380409" sldId="1708"/>
        </pc:sldMkLst>
        <pc:spChg chg="add mod">
          <ac:chgData name="Karen Priest" userId="ab281424-bc5d-4d8e-8713-655e17d3c555" providerId="ADAL" clId="{6954BE21-AD72-40E9-869B-91DBE4C7B5D3}" dt="2024-04-09T01:59:13.544" v="141" actId="1076"/>
          <ac:spMkLst>
            <pc:docMk/>
            <pc:sldMk cId="1613380409" sldId="1708"/>
            <ac:spMk id="2" creationId="{8837D8F2-3FB9-0B51-284E-8B7ADA2ADC22}"/>
          </ac:spMkLst>
        </pc:spChg>
        <pc:picChg chg="mod">
          <ac:chgData name="Karen Priest" userId="ab281424-bc5d-4d8e-8713-655e17d3c555" providerId="ADAL" clId="{6954BE21-AD72-40E9-869B-91DBE4C7B5D3}" dt="2024-04-09T01:58:47.531" v="127" actId="14826"/>
          <ac:picMkLst>
            <pc:docMk/>
            <pc:sldMk cId="1613380409" sldId="1708"/>
            <ac:picMk id="7" creationId="{F474E775-C5FF-A129-879E-71B356BDD3B1}"/>
          </ac:picMkLst>
        </pc:picChg>
      </pc:sldChg>
      <pc:sldChg chg="addSp delSp modSp mod">
        <pc:chgData name="Karen Priest" userId="ab281424-bc5d-4d8e-8713-655e17d3c555" providerId="ADAL" clId="{6954BE21-AD72-40E9-869B-91DBE4C7B5D3}" dt="2024-04-09T02:06:28.769" v="170" actId="1076"/>
        <pc:sldMkLst>
          <pc:docMk/>
          <pc:sldMk cId="1250343013" sldId="1709"/>
        </pc:sldMkLst>
        <pc:spChg chg="add mod">
          <ac:chgData name="Karen Priest" userId="ab281424-bc5d-4d8e-8713-655e17d3c555" providerId="ADAL" clId="{6954BE21-AD72-40E9-869B-91DBE4C7B5D3}" dt="2024-04-09T01:38:45.270" v="73" actId="12788"/>
          <ac:spMkLst>
            <pc:docMk/>
            <pc:sldMk cId="1250343013" sldId="1709"/>
            <ac:spMk id="2" creationId="{F85673C4-EE4A-D5C0-8DDD-C7635F116ED0}"/>
          </ac:spMkLst>
        </pc:spChg>
        <pc:spChg chg="add mod ord">
          <ac:chgData name="Karen Priest" userId="ab281424-bc5d-4d8e-8713-655e17d3c555" providerId="ADAL" clId="{6954BE21-AD72-40E9-869B-91DBE4C7B5D3}" dt="2024-04-09T01:38:45.270" v="73" actId="12788"/>
          <ac:spMkLst>
            <pc:docMk/>
            <pc:sldMk cId="1250343013" sldId="1709"/>
            <ac:spMk id="3" creationId="{A8CA32B0-4E40-BA48-00D5-B27093F47B0C}"/>
          </ac:spMkLst>
        </pc:spChg>
        <pc:spChg chg="add del mod">
          <ac:chgData name="Karen Priest" userId="ab281424-bc5d-4d8e-8713-655e17d3c555" providerId="ADAL" clId="{6954BE21-AD72-40E9-869B-91DBE4C7B5D3}" dt="2024-04-09T01:30:21.460" v="14" actId="478"/>
          <ac:spMkLst>
            <pc:docMk/>
            <pc:sldMk cId="1250343013" sldId="1709"/>
            <ac:spMk id="4" creationId="{A09582CC-FF9F-7BCE-A271-42553EBB44FA}"/>
          </ac:spMkLst>
        </pc:spChg>
        <pc:spChg chg="add del mod">
          <ac:chgData name="Karen Priest" userId="ab281424-bc5d-4d8e-8713-655e17d3c555" providerId="ADAL" clId="{6954BE21-AD72-40E9-869B-91DBE4C7B5D3}" dt="2024-04-09T01:30:22.423" v="15" actId="478"/>
          <ac:spMkLst>
            <pc:docMk/>
            <pc:sldMk cId="1250343013" sldId="1709"/>
            <ac:spMk id="5" creationId="{0A68727A-389C-C73E-9518-8837884262C7}"/>
          </ac:spMkLst>
        </pc:spChg>
        <pc:spChg chg="add del mod">
          <ac:chgData name="Karen Priest" userId="ab281424-bc5d-4d8e-8713-655e17d3c555" providerId="ADAL" clId="{6954BE21-AD72-40E9-869B-91DBE4C7B5D3}" dt="2024-04-09T01:31:39.840" v="31" actId="478"/>
          <ac:spMkLst>
            <pc:docMk/>
            <pc:sldMk cId="1250343013" sldId="1709"/>
            <ac:spMk id="6" creationId="{986A3FC7-0F0C-1620-F90D-495BB76E09D6}"/>
          </ac:spMkLst>
        </pc:spChg>
        <pc:spChg chg="add del mod">
          <ac:chgData name="Karen Priest" userId="ab281424-bc5d-4d8e-8713-655e17d3c555" providerId="ADAL" clId="{6954BE21-AD72-40E9-869B-91DBE4C7B5D3}" dt="2024-04-09T01:31:37.862" v="29" actId="478"/>
          <ac:spMkLst>
            <pc:docMk/>
            <pc:sldMk cId="1250343013" sldId="1709"/>
            <ac:spMk id="7" creationId="{EFB18202-0B51-3C54-B176-38D6640C8265}"/>
          </ac:spMkLst>
        </pc:spChg>
        <pc:spChg chg="add mod">
          <ac:chgData name="Karen Priest" userId="ab281424-bc5d-4d8e-8713-655e17d3c555" providerId="ADAL" clId="{6954BE21-AD72-40E9-869B-91DBE4C7B5D3}" dt="2024-04-09T01:38:45.270" v="73" actId="12788"/>
          <ac:spMkLst>
            <pc:docMk/>
            <pc:sldMk cId="1250343013" sldId="1709"/>
            <ac:spMk id="14" creationId="{C46788B4-6B65-7AD4-DC83-1A6803D517D7}"/>
          </ac:spMkLst>
        </pc:spChg>
        <pc:spChg chg="add del mod">
          <ac:chgData name="Karen Priest" userId="ab281424-bc5d-4d8e-8713-655e17d3c555" providerId="ADAL" clId="{6954BE21-AD72-40E9-869B-91DBE4C7B5D3}" dt="2024-04-09T01:33:42.923" v="50" actId="478"/>
          <ac:spMkLst>
            <pc:docMk/>
            <pc:sldMk cId="1250343013" sldId="1709"/>
            <ac:spMk id="15" creationId="{989AC9BB-159C-CE6C-9520-00CFE1D0BA7A}"/>
          </ac:spMkLst>
        </pc:spChg>
        <pc:spChg chg="add del">
          <ac:chgData name="Karen Priest" userId="ab281424-bc5d-4d8e-8713-655e17d3c555" providerId="ADAL" clId="{6954BE21-AD72-40E9-869B-91DBE4C7B5D3}" dt="2024-04-09T01:32:36.852" v="42" actId="478"/>
          <ac:spMkLst>
            <pc:docMk/>
            <pc:sldMk cId="1250343013" sldId="1709"/>
            <ac:spMk id="16" creationId="{9D3A0F6A-E349-32EB-0D1F-C41B938DF29E}"/>
          </ac:spMkLst>
        </pc:spChg>
        <pc:spChg chg="add mod">
          <ac:chgData name="Karen Priest" userId="ab281424-bc5d-4d8e-8713-655e17d3c555" providerId="ADAL" clId="{6954BE21-AD72-40E9-869B-91DBE4C7B5D3}" dt="2024-04-09T01:39:25.535" v="78" actId="571"/>
          <ac:spMkLst>
            <pc:docMk/>
            <pc:sldMk cId="1250343013" sldId="1709"/>
            <ac:spMk id="17" creationId="{8B6856C4-9F47-1C75-A627-094635884B42}"/>
          </ac:spMkLst>
        </pc:spChg>
        <pc:spChg chg="add del mod">
          <ac:chgData name="Karen Priest" userId="ab281424-bc5d-4d8e-8713-655e17d3c555" providerId="ADAL" clId="{6954BE21-AD72-40E9-869B-91DBE4C7B5D3}" dt="2024-04-09T02:05:55.863" v="162" actId="478"/>
          <ac:spMkLst>
            <pc:docMk/>
            <pc:sldMk cId="1250343013" sldId="1709"/>
            <ac:spMk id="18" creationId="{FE6CE518-8118-475E-4D71-2D6288DF5AE6}"/>
          </ac:spMkLst>
        </pc:spChg>
        <pc:spChg chg="add mod">
          <ac:chgData name="Karen Priest" userId="ab281424-bc5d-4d8e-8713-655e17d3c555" providerId="ADAL" clId="{6954BE21-AD72-40E9-869B-91DBE4C7B5D3}" dt="2024-04-09T02:06:28.769" v="170" actId="1076"/>
          <ac:spMkLst>
            <pc:docMk/>
            <pc:sldMk cId="1250343013" sldId="1709"/>
            <ac:spMk id="19" creationId="{45B4E5D1-F516-2224-F595-8CC87E77966E}"/>
          </ac:spMkLst>
        </pc:spChg>
        <pc:picChg chg="add del mod ord">
          <ac:chgData name="Karen Priest" userId="ab281424-bc5d-4d8e-8713-655e17d3c555" providerId="ADAL" clId="{6954BE21-AD72-40E9-869B-91DBE4C7B5D3}" dt="2024-04-09T01:33:22.745" v="48" actId="167"/>
          <ac:picMkLst>
            <pc:docMk/>
            <pc:sldMk cId="1250343013" sldId="1709"/>
            <ac:picMk id="9" creationId="{C7097A34-FFA9-1A88-B342-311F2F6A6C14}"/>
          </ac:picMkLst>
        </pc:picChg>
        <pc:cxnChg chg="add mod">
          <ac:chgData name="Karen Priest" userId="ab281424-bc5d-4d8e-8713-655e17d3c555" providerId="ADAL" clId="{6954BE21-AD72-40E9-869B-91DBE4C7B5D3}" dt="2024-04-09T01:33:37.072" v="49" actId="1076"/>
          <ac:cxnSpMkLst>
            <pc:docMk/>
            <pc:sldMk cId="1250343013" sldId="1709"/>
            <ac:cxnSpMk id="10" creationId="{AB64993A-C31F-61DF-1629-AC341288C97F}"/>
          </ac:cxnSpMkLst>
        </pc:cxnChg>
      </pc:sldChg>
      <pc:sldChg chg="addSp modSp mod">
        <pc:chgData name="Karen Priest" userId="ab281424-bc5d-4d8e-8713-655e17d3c555" providerId="ADAL" clId="{6954BE21-AD72-40E9-869B-91DBE4C7B5D3}" dt="2024-04-09T02:08:38.550" v="199" actId="14100"/>
        <pc:sldMkLst>
          <pc:docMk/>
          <pc:sldMk cId="3044023916" sldId="1710"/>
        </pc:sldMkLst>
        <pc:spChg chg="add mod ord">
          <ac:chgData name="Karen Priest" userId="ab281424-bc5d-4d8e-8713-655e17d3c555" providerId="ADAL" clId="{6954BE21-AD72-40E9-869B-91DBE4C7B5D3}" dt="2024-04-09T01:38:37.327" v="72" actId="12788"/>
          <ac:spMkLst>
            <pc:docMk/>
            <pc:sldMk cId="3044023916" sldId="1710"/>
            <ac:spMk id="2" creationId="{0F48EB88-04A4-B546-A376-931FA561FF15}"/>
          </ac:spMkLst>
        </pc:spChg>
        <pc:spChg chg="add mod">
          <ac:chgData name="Karen Priest" userId="ab281424-bc5d-4d8e-8713-655e17d3c555" providerId="ADAL" clId="{6954BE21-AD72-40E9-869B-91DBE4C7B5D3}" dt="2024-04-09T01:38:37.327" v="72" actId="12788"/>
          <ac:spMkLst>
            <pc:docMk/>
            <pc:sldMk cId="3044023916" sldId="1710"/>
            <ac:spMk id="4" creationId="{33457076-AD76-3877-1F74-21596D92AB42}"/>
          </ac:spMkLst>
        </pc:spChg>
        <pc:spChg chg="add mod">
          <ac:chgData name="Karen Priest" userId="ab281424-bc5d-4d8e-8713-655e17d3c555" providerId="ADAL" clId="{6954BE21-AD72-40E9-869B-91DBE4C7B5D3}" dt="2024-04-09T01:39:17.124" v="76" actId="1076"/>
          <ac:spMkLst>
            <pc:docMk/>
            <pc:sldMk cId="3044023916" sldId="1710"/>
            <ac:spMk id="5" creationId="{D39A8068-4B9D-615C-A70F-A1BA027C2306}"/>
          </ac:spMkLst>
        </pc:spChg>
        <pc:spChg chg="add mod">
          <ac:chgData name="Karen Priest" userId="ab281424-bc5d-4d8e-8713-655e17d3c555" providerId="ADAL" clId="{6954BE21-AD72-40E9-869B-91DBE4C7B5D3}" dt="2024-04-09T01:39:19.942" v="77" actId="571"/>
          <ac:spMkLst>
            <pc:docMk/>
            <pc:sldMk cId="3044023916" sldId="1710"/>
            <ac:spMk id="6" creationId="{2D0F1DED-8392-6105-7F5C-D5DEBF236F2D}"/>
          </ac:spMkLst>
        </pc:spChg>
        <pc:spChg chg="add mod">
          <ac:chgData name="Karen Priest" userId="ab281424-bc5d-4d8e-8713-655e17d3c555" providerId="ADAL" clId="{6954BE21-AD72-40E9-869B-91DBE4C7B5D3}" dt="2024-04-09T02:08:38.550" v="199" actId="14100"/>
          <ac:spMkLst>
            <pc:docMk/>
            <pc:sldMk cId="3044023916" sldId="1710"/>
            <ac:spMk id="7" creationId="{69B403AD-68B5-BC93-43B8-2AFE1A07A3B6}"/>
          </ac:spMkLst>
        </pc:spChg>
        <pc:picChg chg="mod">
          <ac:chgData name="Karen Priest" userId="ab281424-bc5d-4d8e-8713-655e17d3c555" providerId="ADAL" clId="{6954BE21-AD72-40E9-869B-91DBE4C7B5D3}" dt="2024-04-09T02:08:28.625" v="196" actId="1076"/>
          <ac:picMkLst>
            <pc:docMk/>
            <pc:sldMk cId="3044023916" sldId="1710"/>
            <ac:picMk id="9" creationId="{C7097A34-FFA9-1A88-B342-311F2F6A6C14}"/>
          </ac:picMkLst>
        </pc:picChg>
        <pc:cxnChg chg="add mod">
          <ac:chgData name="Karen Priest" userId="ab281424-bc5d-4d8e-8713-655e17d3c555" providerId="ADAL" clId="{6954BE21-AD72-40E9-869B-91DBE4C7B5D3}" dt="2024-04-09T01:35:24.017" v="53" actId="1076"/>
          <ac:cxnSpMkLst>
            <pc:docMk/>
            <pc:sldMk cId="3044023916" sldId="1710"/>
            <ac:cxnSpMk id="3" creationId="{B1DBAF09-C02D-286E-7C07-3665D590200D}"/>
          </ac:cxnSpMkLst>
        </pc:cxnChg>
      </pc:sldChg>
      <pc:sldChg chg="addSp delSp modSp mod">
        <pc:chgData name="Karen Priest" userId="ab281424-bc5d-4d8e-8713-655e17d3c555" providerId="ADAL" clId="{6954BE21-AD72-40E9-869B-91DBE4C7B5D3}" dt="2024-04-09T02:06:20.573" v="168" actId="21"/>
        <pc:sldMkLst>
          <pc:docMk/>
          <pc:sldMk cId="728994944" sldId="1711"/>
        </pc:sldMkLst>
        <pc:spChg chg="add mod">
          <ac:chgData name="Karen Priest" userId="ab281424-bc5d-4d8e-8713-655e17d3c555" providerId="ADAL" clId="{6954BE21-AD72-40E9-869B-91DBE4C7B5D3}" dt="2024-04-09T01:37:09.056" v="60" actId="1076"/>
          <ac:spMkLst>
            <pc:docMk/>
            <pc:sldMk cId="728994944" sldId="1711"/>
            <ac:spMk id="3" creationId="{5805007C-8293-4508-9ABB-9B6DDC92BAB2}"/>
          </ac:spMkLst>
        </pc:spChg>
        <pc:spChg chg="add mod">
          <ac:chgData name="Karen Priest" userId="ab281424-bc5d-4d8e-8713-655e17d3c555" providerId="ADAL" clId="{6954BE21-AD72-40E9-869B-91DBE4C7B5D3}" dt="2024-04-09T01:37:09.056" v="60" actId="1076"/>
          <ac:spMkLst>
            <pc:docMk/>
            <pc:sldMk cId="728994944" sldId="1711"/>
            <ac:spMk id="4" creationId="{7E0F6345-F80D-E522-4678-0BF3DCDF8A2A}"/>
          </ac:spMkLst>
        </pc:spChg>
        <pc:spChg chg="add mod ord">
          <ac:chgData name="Karen Priest" userId="ab281424-bc5d-4d8e-8713-655e17d3c555" providerId="ADAL" clId="{6954BE21-AD72-40E9-869B-91DBE4C7B5D3}" dt="2024-04-09T01:38:54.635" v="74" actId="12788"/>
          <ac:spMkLst>
            <pc:docMk/>
            <pc:sldMk cId="728994944" sldId="1711"/>
            <ac:spMk id="5" creationId="{99CCAC8E-D480-1171-C972-2137E556EAA6}"/>
          </ac:spMkLst>
        </pc:spChg>
        <pc:spChg chg="add mod">
          <ac:chgData name="Karen Priest" userId="ab281424-bc5d-4d8e-8713-655e17d3c555" providerId="ADAL" clId="{6954BE21-AD72-40E9-869B-91DBE4C7B5D3}" dt="2024-04-09T01:38:54.635" v="74" actId="12788"/>
          <ac:spMkLst>
            <pc:docMk/>
            <pc:sldMk cId="728994944" sldId="1711"/>
            <ac:spMk id="7" creationId="{70201C0F-F87E-3BC8-1D41-CBEF04255D8B}"/>
          </ac:spMkLst>
        </pc:spChg>
        <pc:spChg chg="add mod">
          <ac:chgData name="Karen Priest" userId="ab281424-bc5d-4d8e-8713-655e17d3c555" providerId="ADAL" clId="{6954BE21-AD72-40E9-869B-91DBE4C7B5D3}" dt="2024-04-09T01:38:54.635" v="74" actId="12788"/>
          <ac:spMkLst>
            <pc:docMk/>
            <pc:sldMk cId="728994944" sldId="1711"/>
            <ac:spMk id="8" creationId="{35E9D74F-6612-5A01-AFE8-7769137C6392}"/>
          </ac:spMkLst>
        </pc:spChg>
        <pc:spChg chg="add mod">
          <ac:chgData name="Karen Priest" userId="ab281424-bc5d-4d8e-8713-655e17d3c555" providerId="ADAL" clId="{6954BE21-AD72-40E9-869B-91DBE4C7B5D3}" dt="2024-04-09T01:39:09.509" v="75" actId="571"/>
          <ac:spMkLst>
            <pc:docMk/>
            <pc:sldMk cId="728994944" sldId="1711"/>
            <ac:spMk id="10" creationId="{BE896406-3DFD-5ECE-83C7-84314660F3D7}"/>
          </ac:spMkLst>
        </pc:spChg>
        <pc:spChg chg="add mod">
          <ac:chgData name="Karen Priest" userId="ab281424-bc5d-4d8e-8713-655e17d3c555" providerId="ADAL" clId="{6954BE21-AD72-40E9-869B-91DBE4C7B5D3}" dt="2024-04-09T02:06:09.832" v="165" actId="1076"/>
          <ac:spMkLst>
            <pc:docMk/>
            <pc:sldMk cId="728994944" sldId="1711"/>
            <ac:spMk id="11" creationId="{78465662-C97C-EF38-B1E4-4BD79EAB586A}"/>
          </ac:spMkLst>
        </pc:spChg>
        <pc:spChg chg="add del mod">
          <ac:chgData name="Karen Priest" userId="ab281424-bc5d-4d8e-8713-655e17d3c555" providerId="ADAL" clId="{6954BE21-AD72-40E9-869B-91DBE4C7B5D3}" dt="2024-04-09T02:06:20.573" v="168" actId="21"/>
          <ac:spMkLst>
            <pc:docMk/>
            <pc:sldMk cId="728994944" sldId="1711"/>
            <ac:spMk id="12" creationId="{45B4E5D1-F516-2224-F595-8CC87E77966E}"/>
          </ac:spMkLst>
        </pc:spChg>
        <pc:picChg chg="mod">
          <ac:chgData name="Karen Priest" userId="ab281424-bc5d-4d8e-8713-655e17d3c555" providerId="ADAL" clId="{6954BE21-AD72-40E9-869B-91DBE4C7B5D3}" dt="2024-04-09T01:37:44.103" v="63" actId="14826"/>
          <ac:picMkLst>
            <pc:docMk/>
            <pc:sldMk cId="728994944" sldId="1711"/>
            <ac:picMk id="9" creationId="{C7097A34-FFA9-1A88-B342-311F2F6A6C14}"/>
          </ac:picMkLst>
        </pc:picChg>
        <pc:cxnChg chg="add mod">
          <ac:chgData name="Karen Priest" userId="ab281424-bc5d-4d8e-8713-655e17d3c555" providerId="ADAL" clId="{6954BE21-AD72-40E9-869B-91DBE4C7B5D3}" dt="2024-04-09T01:37:09.056" v="60" actId="1076"/>
          <ac:cxnSpMkLst>
            <pc:docMk/>
            <pc:sldMk cId="728994944" sldId="1711"/>
            <ac:cxnSpMk id="2" creationId="{1D26CBE2-8D6B-DD67-10F2-8ED03E309E5D}"/>
          </ac:cxnSpMkLst>
        </pc:cxnChg>
        <pc:cxnChg chg="add mod">
          <ac:chgData name="Karen Priest" userId="ab281424-bc5d-4d8e-8713-655e17d3c555" providerId="ADAL" clId="{6954BE21-AD72-40E9-869B-91DBE4C7B5D3}" dt="2024-04-09T01:37:52.335" v="65" actId="1076"/>
          <ac:cxnSpMkLst>
            <pc:docMk/>
            <pc:sldMk cId="728994944" sldId="1711"/>
            <ac:cxnSpMk id="6" creationId="{51B38CB4-7A9D-B58E-D256-034EFA4780B4}"/>
          </ac:cxnSpMkLst>
        </pc:cxnChg>
      </pc:sldChg>
      <pc:sldChg chg="addSp modSp mod">
        <pc:chgData name="Karen Priest" userId="ab281424-bc5d-4d8e-8713-655e17d3c555" providerId="ADAL" clId="{6954BE21-AD72-40E9-869B-91DBE4C7B5D3}" dt="2024-04-09T02:06:56.329" v="176" actId="14100"/>
        <pc:sldMkLst>
          <pc:docMk/>
          <pc:sldMk cId="1840550892" sldId="1712"/>
        </pc:sldMkLst>
        <pc:spChg chg="add mod">
          <ac:chgData name="Karen Priest" userId="ab281424-bc5d-4d8e-8713-655e17d3c555" providerId="ADAL" clId="{6954BE21-AD72-40E9-869B-91DBE4C7B5D3}" dt="2024-04-09T01:41:21.327" v="81" actId="1076"/>
          <ac:spMkLst>
            <pc:docMk/>
            <pc:sldMk cId="1840550892" sldId="1712"/>
            <ac:spMk id="3" creationId="{125D9878-2EC0-B8A4-4CF2-322D8CB1B993}"/>
          </ac:spMkLst>
        </pc:spChg>
        <pc:spChg chg="add mod">
          <ac:chgData name="Karen Priest" userId="ab281424-bc5d-4d8e-8713-655e17d3c555" providerId="ADAL" clId="{6954BE21-AD72-40E9-869B-91DBE4C7B5D3}" dt="2024-04-09T01:41:21.327" v="81" actId="1076"/>
          <ac:spMkLst>
            <pc:docMk/>
            <pc:sldMk cId="1840550892" sldId="1712"/>
            <ac:spMk id="4" creationId="{E4F48962-24DC-EAE6-AB65-03EDF7CB1283}"/>
          </ac:spMkLst>
        </pc:spChg>
        <pc:spChg chg="add mod">
          <ac:chgData name="Karen Priest" userId="ab281424-bc5d-4d8e-8713-655e17d3c555" providerId="ADAL" clId="{6954BE21-AD72-40E9-869B-91DBE4C7B5D3}" dt="2024-04-09T01:41:21.327" v="81" actId="1076"/>
          <ac:spMkLst>
            <pc:docMk/>
            <pc:sldMk cId="1840550892" sldId="1712"/>
            <ac:spMk id="5" creationId="{00B56DBF-AA68-E422-F9AE-9AB840D9AFA2}"/>
          </ac:spMkLst>
        </pc:spChg>
        <pc:spChg chg="add mod">
          <ac:chgData name="Karen Priest" userId="ab281424-bc5d-4d8e-8713-655e17d3c555" providerId="ADAL" clId="{6954BE21-AD72-40E9-869B-91DBE4C7B5D3}" dt="2024-04-09T01:41:21.327" v="81" actId="1076"/>
          <ac:spMkLst>
            <pc:docMk/>
            <pc:sldMk cId="1840550892" sldId="1712"/>
            <ac:spMk id="6" creationId="{7F788072-FBB6-C32A-C851-3C5CE696A494}"/>
          </ac:spMkLst>
        </pc:spChg>
        <pc:spChg chg="add mod">
          <ac:chgData name="Karen Priest" userId="ab281424-bc5d-4d8e-8713-655e17d3c555" providerId="ADAL" clId="{6954BE21-AD72-40E9-869B-91DBE4C7B5D3}" dt="2024-04-09T02:06:56.329" v="176" actId="14100"/>
          <ac:spMkLst>
            <pc:docMk/>
            <pc:sldMk cId="1840550892" sldId="1712"/>
            <ac:spMk id="7" creationId="{B9D637C3-BABB-21A8-585E-C5F5A014FC7D}"/>
          </ac:spMkLst>
        </pc:spChg>
        <pc:picChg chg="mod">
          <ac:chgData name="Karen Priest" userId="ab281424-bc5d-4d8e-8713-655e17d3c555" providerId="ADAL" clId="{6954BE21-AD72-40E9-869B-91DBE4C7B5D3}" dt="2024-04-09T01:41:03.980" v="79" actId="14826"/>
          <ac:picMkLst>
            <pc:docMk/>
            <pc:sldMk cId="1840550892" sldId="1712"/>
            <ac:picMk id="9" creationId="{C7097A34-FFA9-1A88-B342-311F2F6A6C14}"/>
          </ac:picMkLst>
        </pc:picChg>
        <pc:cxnChg chg="add mod">
          <ac:chgData name="Karen Priest" userId="ab281424-bc5d-4d8e-8713-655e17d3c555" providerId="ADAL" clId="{6954BE21-AD72-40E9-869B-91DBE4C7B5D3}" dt="2024-04-09T01:41:21.327" v="81" actId="1076"/>
          <ac:cxnSpMkLst>
            <pc:docMk/>
            <pc:sldMk cId="1840550892" sldId="1712"/>
            <ac:cxnSpMk id="2" creationId="{AD19044B-76EB-FA97-C39B-F8B67D31F6AD}"/>
          </ac:cxnSpMkLst>
        </pc:cxnChg>
      </pc:sldChg>
      <pc:sldChg chg="del">
        <pc:chgData name="Karen Priest" userId="ab281424-bc5d-4d8e-8713-655e17d3c555" providerId="ADAL" clId="{6954BE21-AD72-40E9-869B-91DBE4C7B5D3}" dt="2024-04-09T01:58:18.777" v="126" actId="2696"/>
        <pc:sldMkLst>
          <pc:docMk/>
          <pc:sldMk cId="1186758190" sldId="1713"/>
        </pc:sldMkLst>
      </pc:sldChg>
      <pc:sldChg chg="del">
        <pc:chgData name="Karen Priest" userId="ab281424-bc5d-4d8e-8713-655e17d3c555" providerId="ADAL" clId="{6954BE21-AD72-40E9-869B-91DBE4C7B5D3}" dt="2024-04-09T01:58:18.777" v="126" actId="2696"/>
        <pc:sldMkLst>
          <pc:docMk/>
          <pc:sldMk cId="267748397" sldId="1714"/>
        </pc:sldMkLst>
      </pc:sldChg>
      <pc:sldChg chg="del">
        <pc:chgData name="Karen Priest" userId="ab281424-bc5d-4d8e-8713-655e17d3c555" providerId="ADAL" clId="{6954BE21-AD72-40E9-869B-91DBE4C7B5D3}" dt="2024-04-09T01:58:18.777" v="126" actId="2696"/>
        <pc:sldMkLst>
          <pc:docMk/>
          <pc:sldMk cId="1807137213" sldId="1715"/>
        </pc:sldMkLst>
      </pc:sldChg>
      <pc:sldChg chg="del">
        <pc:chgData name="Karen Priest" userId="ab281424-bc5d-4d8e-8713-655e17d3c555" providerId="ADAL" clId="{6954BE21-AD72-40E9-869B-91DBE4C7B5D3}" dt="2024-04-09T01:58:18.777" v="126" actId="2696"/>
        <pc:sldMkLst>
          <pc:docMk/>
          <pc:sldMk cId="1866056621" sldId="1716"/>
        </pc:sldMkLst>
      </pc:sldChg>
      <pc:sldChg chg="del">
        <pc:chgData name="Karen Priest" userId="ab281424-bc5d-4d8e-8713-655e17d3c555" providerId="ADAL" clId="{6954BE21-AD72-40E9-869B-91DBE4C7B5D3}" dt="2024-04-09T01:58:18.777" v="126" actId="2696"/>
        <pc:sldMkLst>
          <pc:docMk/>
          <pc:sldMk cId="2940416408" sldId="1717"/>
        </pc:sldMkLst>
      </pc:sldChg>
      <pc:sldChg chg="del">
        <pc:chgData name="Karen Priest" userId="ab281424-bc5d-4d8e-8713-655e17d3c555" providerId="ADAL" clId="{6954BE21-AD72-40E9-869B-91DBE4C7B5D3}" dt="2024-04-09T01:49:13.658" v="97" actId="2696"/>
        <pc:sldMkLst>
          <pc:docMk/>
          <pc:sldMk cId="843381109" sldId="1718"/>
        </pc:sldMkLst>
      </pc:sldChg>
      <pc:sldChg chg="del">
        <pc:chgData name="Karen Priest" userId="ab281424-bc5d-4d8e-8713-655e17d3c555" providerId="ADAL" clId="{6954BE21-AD72-40E9-869B-91DBE4C7B5D3}" dt="2024-04-09T01:58:18.777" v="126" actId="2696"/>
        <pc:sldMkLst>
          <pc:docMk/>
          <pc:sldMk cId="2351133463" sldId="1721"/>
        </pc:sldMkLst>
      </pc:sldChg>
      <pc:sldChg chg="del">
        <pc:chgData name="Karen Priest" userId="ab281424-bc5d-4d8e-8713-655e17d3c555" providerId="ADAL" clId="{6954BE21-AD72-40E9-869B-91DBE4C7B5D3}" dt="2024-04-09T01:58:18.777" v="126" actId="2696"/>
        <pc:sldMkLst>
          <pc:docMk/>
          <pc:sldMk cId="4180188536" sldId="1722"/>
        </pc:sldMkLst>
      </pc:sldChg>
      <pc:sldChg chg="del">
        <pc:chgData name="Karen Priest" userId="ab281424-bc5d-4d8e-8713-655e17d3c555" providerId="ADAL" clId="{6954BE21-AD72-40E9-869B-91DBE4C7B5D3}" dt="2024-04-09T01:50:24.523" v="111" actId="2696"/>
        <pc:sldMkLst>
          <pc:docMk/>
          <pc:sldMk cId="2778443734" sldId="1727"/>
        </pc:sldMkLst>
      </pc:sldChg>
      <pc:sldChg chg="addSp delSp modSp mod">
        <pc:chgData name="Karen Priest" userId="ab281424-bc5d-4d8e-8713-655e17d3c555" providerId="ADAL" clId="{6954BE21-AD72-40E9-869B-91DBE4C7B5D3}" dt="2024-04-09T02:07:29.313" v="192" actId="1038"/>
        <pc:sldMkLst>
          <pc:docMk/>
          <pc:sldMk cId="3962030088" sldId="1728"/>
        </pc:sldMkLst>
        <pc:spChg chg="del">
          <ac:chgData name="Karen Priest" userId="ab281424-bc5d-4d8e-8713-655e17d3c555" providerId="ADAL" clId="{6954BE21-AD72-40E9-869B-91DBE4C7B5D3}" dt="2024-04-09T01:46:18.297" v="86" actId="478"/>
          <ac:spMkLst>
            <pc:docMk/>
            <pc:sldMk cId="3962030088" sldId="1728"/>
            <ac:spMk id="3" creationId="{1FA211F1-8252-5C8B-2B97-34ABA6C5B830}"/>
          </ac:spMkLst>
        </pc:spChg>
        <pc:spChg chg="del">
          <ac:chgData name="Karen Priest" userId="ab281424-bc5d-4d8e-8713-655e17d3c555" providerId="ADAL" clId="{6954BE21-AD72-40E9-869B-91DBE4C7B5D3}" dt="2024-04-09T01:46:18.297" v="86" actId="478"/>
          <ac:spMkLst>
            <pc:docMk/>
            <pc:sldMk cId="3962030088" sldId="1728"/>
            <ac:spMk id="5" creationId="{F94895B2-CA50-F279-78D0-B0CB5E3E4290}"/>
          </ac:spMkLst>
        </pc:spChg>
        <pc:spChg chg="del">
          <ac:chgData name="Karen Priest" userId="ab281424-bc5d-4d8e-8713-655e17d3c555" providerId="ADAL" clId="{6954BE21-AD72-40E9-869B-91DBE4C7B5D3}" dt="2024-04-09T01:46:18.297" v="86" actId="478"/>
          <ac:spMkLst>
            <pc:docMk/>
            <pc:sldMk cId="3962030088" sldId="1728"/>
            <ac:spMk id="8" creationId="{1FBE4F27-D233-29B0-1962-C9AF967B90C3}"/>
          </ac:spMkLst>
        </pc:spChg>
        <pc:spChg chg="del">
          <ac:chgData name="Karen Priest" userId="ab281424-bc5d-4d8e-8713-655e17d3c555" providerId="ADAL" clId="{6954BE21-AD72-40E9-869B-91DBE4C7B5D3}" dt="2024-04-09T01:46:18.297" v="86" actId="478"/>
          <ac:spMkLst>
            <pc:docMk/>
            <pc:sldMk cId="3962030088" sldId="1728"/>
            <ac:spMk id="9" creationId="{72EC7E0F-543A-7216-5AB8-A277FA8C4657}"/>
          </ac:spMkLst>
        </pc:spChg>
        <pc:spChg chg="add mod">
          <ac:chgData name="Karen Priest" userId="ab281424-bc5d-4d8e-8713-655e17d3c555" providerId="ADAL" clId="{6954BE21-AD72-40E9-869B-91DBE4C7B5D3}" dt="2024-04-09T01:47:31.232" v="91"/>
          <ac:spMkLst>
            <pc:docMk/>
            <pc:sldMk cId="3962030088" sldId="1728"/>
            <ac:spMk id="10" creationId="{91BBBDCB-FF1F-55A5-80F4-6CDEF32B1F79}"/>
          </ac:spMkLst>
        </pc:spChg>
        <pc:spChg chg="del">
          <ac:chgData name="Karen Priest" userId="ab281424-bc5d-4d8e-8713-655e17d3c555" providerId="ADAL" clId="{6954BE21-AD72-40E9-869B-91DBE4C7B5D3}" dt="2024-04-09T01:46:18.297" v="86" actId="478"/>
          <ac:spMkLst>
            <pc:docMk/>
            <pc:sldMk cId="3962030088" sldId="1728"/>
            <ac:spMk id="11" creationId="{F3CD2C4C-A7A3-19B8-9E50-FF04E7E1F19F}"/>
          </ac:spMkLst>
        </pc:spChg>
        <pc:spChg chg="del">
          <ac:chgData name="Karen Priest" userId="ab281424-bc5d-4d8e-8713-655e17d3c555" providerId="ADAL" clId="{6954BE21-AD72-40E9-869B-91DBE4C7B5D3}" dt="2024-04-09T01:46:18.297" v="86" actId="478"/>
          <ac:spMkLst>
            <pc:docMk/>
            <pc:sldMk cId="3962030088" sldId="1728"/>
            <ac:spMk id="12" creationId="{37E7F178-3A8B-AFF0-C042-57BA82D5BE92}"/>
          </ac:spMkLst>
        </pc:spChg>
        <pc:spChg chg="del">
          <ac:chgData name="Karen Priest" userId="ab281424-bc5d-4d8e-8713-655e17d3c555" providerId="ADAL" clId="{6954BE21-AD72-40E9-869B-91DBE4C7B5D3}" dt="2024-04-09T01:46:18.297" v="86" actId="478"/>
          <ac:spMkLst>
            <pc:docMk/>
            <pc:sldMk cId="3962030088" sldId="1728"/>
            <ac:spMk id="13" creationId="{E9D87D26-0640-0A2C-8549-252AA2FDA6C9}"/>
          </ac:spMkLst>
        </pc:spChg>
        <pc:spChg chg="add mod">
          <ac:chgData name="Karen Priest" userId="ab281424-bc5d-4d8e-8713-655e17d3c555" providerId="ADAL" clId="{6954BE21-AD72-40E9-869B-91DBE4C7B5D3}" dt="2024-04-09T01:47:31.232" v="91"/>
          <ac:spMkLst>
            <pc:docMk/>
            <pc:sldMk cId="3962030088" sldId="1728"/>
            <ac:spMk id="14" creationId="{1A2FF701-6F60-0A71-86C4-B9C004D572E3}"/>
          </ac:spMkLst>
        </pc:spChg>
        <pc:spChg chg="del">
          <ac:chgData name="Karen Priest" userId="ab281424-bc5d-4d8e-8713-655e17d3c555" providerId="ADAL" clId="{6954BE21-AD72-40E9-869B-91DBE4C7B5D3}" dt="2024-04-09T01:46:18.297" v="86" actId="478"/>
          <ac:spMkLst>
            <pc:docMk/>
            <pc:sldMk cId="3962030088" sldId="1728"/>
            <ac:spMk id="15" creationId="{AF172E74-5FC7-A66A-27B9-EA861D82BF50}"/>
          </ac:spMkLst>
        </pc:spChg>
        <pc:spChg chg="del">
          <ac:chgData name="Karen Priest" userId="ab281424-bc5d-4d8e-8713-655e17d3c555" providerId="ADAL" clId="{6954BE21-AD72-40E9-869B-91DBE4C7B5D3}" dt="2024-04-09T01:46:18.297" v="86" actId="478"/>
          <ac:spMkLst>
            <pc:docMk/>
            <pc:sldMk cId="3962030088" sldId="1728"/>
            <ac:spMk id="16" creationId="{B18A6AC8-1CF3-8AAA-6DDD-C41DA2DFB4F3}"/>
          </ac:spMkLst>
        </pc:spChg>
        <pc:spChg chg="del">
          <ac:chgData name="Karen Priest" userId="ab281424-bc5d-4d8e-8713-655e17d3c555" providerId="ADAL" clId="{6954BE21-AD72-40E9-869B-91DBE4C7B5D3}" dt="2024-04-09T01:46:18.297" v="86" actId="478"/>
          <ac:spMkLst>
            <pc:docMk/>
            <pc:sldMk cId="3962030088" sldId="1728"/>
            <ac:spMk id="18" creationId="{8EF6A902-7CA9-30D0-279B-E19F52812A2B}"/>
          </ac:spMkLst>
        </pc:spChg>
        <pc:spChg chg="del">
          <ac:chgData name="Karen Priest" userId="ab281424-bc5d-4d8e-8713-655e17d3c555" providerId="ADAL" clId="{6954BE21-AD72-40E9-869B-91DBE4C7B5D3}" dt="2024-04-09T01:46:18.297" v="86" actId="478"/>
          <ac:spMkLst>
            <pc:docMk/>
            <pc:sldMk cId="3962030088" sldId="1728"/>
            <ac:spMk id="19" creationId="{8CA0886C-82CD-64F2-F7E6-ACE196718FF7}"/>
          </ac:spMkLst>
        </pc:spChg>
        <pc:spChg chg="del">
          <ac:chgData name="Karen Priest" userId="ab281424-bc5d-4d8e-8713-655e17d3c555" providerId="ADAL" clId="{6954BE21-AD72-40E9-869B-91DBE4C7B5D3}" dt="2024-04-09T01:46:18.297" v="86" actId="478"/>
          <ac:spMkLst>
            <pc:docMk/>
            <pc:sldMk cId="3962030088" sldId="1728"/>
            <ac:spMk id="20" creationId="{E27BD0E3-CF7B-308C-F89B-4FF5B4FAEB7B}"/>
          </ac:spMkLst>
        </pc:spChg>
        <pc:spChg chg="add mod">
          <ac:chgData name="Karen Priest" userId="ab281424-bc5d-4d8e-8713-655e17d3c555" providerId="ADAL" clId="{6954BE21-AD72-40E9-869B-91DBE4C7B5D3}" dt="2024-04-09T01:47:37.985" v="93" actId="1076"/>
          <ac:spMkLst>
            <pc:docMk/>
            <pc:sldMk cId="3962030088" sldId="1728"/>
            <ac:spMk id="21" creationId="{C27BFE1B-C891-10E7-FF23-BA7D7EB9BD74}"/>
          </ac:spMkLst>
        </pc:spChg>
        <pc:spChg chg="add mod">
          <ac:chgData name="Karen Priest" userId="ab281424-bc5d-4d8e-8713-655e17d3c555" providerId="ADAL" clId="{6954BE21-AD72-40E9-869B-91DBE4C7B5D3}" dt="2024-04-09T01:47:40.543" v="94" actId="1076"/>
          <ac:spMkLst>
            <pc:docMk/>
            <pc:sldMk cId="3962030088" sldId="1728"/>
            <ac:spMk id="22" creationId="{5B54041F-D674-B442-8327-0B77E1C7E012}"/>
          </ac:spMkLst>
        </pc:spChg>
        <pc:spChg chg="add mod">
          <ac:chgData name="Karen Priest" userId="ab281424-bc5d-4d8e-8713-655e17d3c555" providerId="ADAL" clId="{6954BE21-AD72-40E9-869B-91DBE4C7B5D3}" dt="2024-04-09T02:07:29.313" v="192" actId="1038"/>
          <ac:spMkLst>
            <pc:docMk/>
            <pc:sldMk cId="3962030088" sldId="1728"/>
            <ac:spMk id="27" creationId="{DE073469-0215-2EC8-46F8-272DFBA633C3}"/>
          </ac:spMkLst>
        </pc:spChg>
        <pc:grpChg chg="del">
          <ac:chgData name="Karen Priest" userId="ab281424-bc5d-4d8e-8713-655e17d3c555" providerId="ADAL" clId="{6954BE21-AD72-40E9-869B-91DBE4C7B5D3}" dt="2024-04-09T01:46:18.297" v="86" actId="478"/>
          <ac:grpSpMkLst>
            <pc:docMk/>
            <pc:sldMk cId="3962030088" sldId="1728"/>
            <ac:grpSpMk id="37" creationId="{D2C8C421-F0BF-C156-0134-14D78DF50C73}"/>
          </ac:grpSpMkLst>
        </pc:grpChg>
        <pc:picChg chg="add mod">
          <ac:chgData name="Karen Priest" userId="ab281424-bc5d-4d8e-8713-655e17d3c555" providerId="ADAL" clId="{6954BE21-AD72-40E9-869B-91DBE4C7B5D3}" dt="2024-04-09T01:47:12.493" v="89" actId="14826"/>
          <ac:picMkLst>
            <pc:docMk/>
            <pc:sldMk cId="3962030088" sldId="1728"/>
            <ac:picMk id="4" creationId="{90C26D18-F6A1-CDE1-A3CA-BA6EB6FDFD19}"/>
          </ac:picMkLst>
        </pc:picChg>
        <pc:cxnChg chg="add mod">
          <ac:chgData name="Karen Priest" userId="ab281424-bc5d-4d8e-8713-655e17d3c555" providerId="ADAL" clId="{6954BE21-AD72-40E9-869B-91DBE4C7B5D3}" dt="2024-04-09T01:47:22.517" v="90"/>
          <ac:cxnSpMkLst>
            <pc:docMk/>
            <pc:sldMk cId="3962030088" sldId="1728"/>
            <ac:cxnSpMk id="6" creationId="{38B00BD0-8E55-BE87-6EE7-B5C44E275BB9}"/>
          </ac:cxnSpMkLst>
        </pc:cxnChg>
        <pc:cxnChg chg="add mod">
          <ac:chgData name="Karen Priest" userId="ab281424-bc5d-4d8e-8713-655e17d3c555" providerId="ADAL" clId="{6954BE21-AD72-40E9-869B-91DBE4C7B5D3}" dt="2024-04-09T01:47:31.232" v="91"/>
          <ac:cxnSpMkLst>
            <pc:docMk/>
            <pc:sldMk cId="3962030088" sldId="1728"/>
            <ac:cxnSpMk id="7" creationId="{659D0AB3-A194-F59E-CC77-E9975ADAD792}"/>
          </ac:cxnSpMkLst>
        </pc:cxnChg>
        <pc:cxnChg chg="del">
          <ac:chgData name="Karen Priest" userId="ab281424-bc5d-4d8e-8713-655e17d3c555" providerId="ADAL" clId="{6954BE21-AD72-40E9-869B-91DBE4C7B5D3}" dt="2024-04-09T01:46:18.297" v="86" actId="478"/>
          <ac:cxnSpMkLst>
            <pc:docMk/>
            <pc:sldMk cId="3962030088" sldId="1728"/>
            <ac:cxnSpMk id="23" creationId="{E80DF83C-2F5B-6803-47F2-7C84DA02AAA5}"/>
          </ac:cxnSpMkLst>
        </pc:cxnChg>
        <pc:cxnChg chg="del">
          <ac:chgData name="Karen Priest" userId="ab281424-bc5d-4d8e-8713-655e17d3c555" providerId="ADAL" clId="{6954BE21-AD72-40E9-869B-91DBE4C7B5D3}" dt="2024-04-09T01:46:18.297" v="86" actId="478"/>
          <ac:cxnSpMkLst>
            <pc:docMk/>
            <pc:sldMk cId="3962030088" sldId="1728"/>
            <ac:cxnSpMk id="24" creationId="{07C756F7-6FB7-5D24-2DDA-D938823FBFC9}"/>
          </ac:cxnSpMkLst>
        </pc:cxnChg>
        <pc:cxnChg chg="del mod">
          <ac:chgData name="Karen Priest" userId="ab281424-bc5d-4d8e-8713-655e17d3c555" providerId="ADAL" clId="{6954BE21-AD72-40E9-869B-91DBE4C7B5D3}" dt="2024-04-09T01:46:18.297" v="86" actId="478"/>
          <ac:cxnSpMkLst>
            <pc:docMk/>
            <pc:sldMk cId="3962030088" sldId="1728"/>
            <ac:cxnSpMk id="25" creationId="{9C679212-2F5A-C6FA-15F5-0288AD388B5A}"/>
          </ac:cxnSpMkLst>
        </pc:cxnChg>
        <pc:cxnChg chg="del">
          <ac:chgData name="Karen Priest" userId="ab281424-bc5d-4d8e-8713-655e17d3c555" providerId="ADAL" clId="{6954BE21-AD72-40E9-869B-91DBE4C7B5D3}" dt="2024-04-09T01:46:18.297" v="86" actId="478"/>
          <ac:cxnSpMkLst>
            <pc:docMk/>
            <pc:sldMk cId="3962030088" sldId="1728"/>
            <ac:cxnSpMk id="26" creationId="{E4B6C08D-9600-52B5-5758-6F4E30D6EE63}"/>
          </ac:cxnSpMkLst>
        </pc:cxnChg>
        <pc:cxnChg chg="del">
          <ac:chgData name="Karen Priest" userId="ab281424-bc5d-4d8e-8713-655e17d3c555" providerId="ADAL" clId="{6954BE21-AD72-40E9-869B-91DBE4C7B5D3}" dt="2024-04-09T01:46:18.297" v="86" actId="478"/>
          <ac:cxnSpMkLst>
            <pc:docMk/>
            <pc:sldMk cId="3962030088" sldId="1728"/>
            <ac:cxnSpMk id="29" creationId="{6B32D72D-3341-9A29-753C-1AE98CB3AD4B}"/>
          </ac:cxnSpMkLst>
        </pc:cxnChg>
        <pc:cxnChg chg="del">
          <ac:chgData name="Karen Priest" userId="ab281424-bc5d-4d8e-8713-655e17d3c555" providerId="ADAL" clId="{6954BE21-AD72-40E9-869B-91DBE4C7B5D3}" dt="2024-04-09T01:46:18.297" v="86" actId="478"/>
          <ac:cxnSpMkLst>
            <pc:docMk/>
            <pc:sldMk cId="3962030088" sldId="1728"/>
            <ac:cxnSpMk id="30" creationId="{82466FB0-50F8-D1C5-7FFB-0009022CC5A3}"/>
          </ac:cxnSpMkLst>
        </pc:cxnChg>
        <pc:cxnChg chg="del mod">
          <ac:chgData name="Karen Priest" userId="ab281424-bc5d-4d8e-8713-655e17d3c555" providerId="ADAL" clId="{6954BE21-AD72-40E9-869B-91DBE4C7B5D3}" dt="2024-04-09T01:46:18.297" v="86" actId="478"/>
          <ac:cxnSpMkLst>
            <pc:docMk/>
            <pc:sldMk cId="3962030088" sldId="1728"/>
            <ac:cxnSpMk id="31" creationId="{37688F07-BA91-D695-E171-DCA526581353}"/>
          </ac:cxnSpMkLst>
        </pc:cxnChg>
        <pc:cxnChg chg="del">
          <ac:chgData name="Karen Priest" userId="ab281424-bc5d-4d8e-8713-655e17d3c555" providerId="ADAL" clId="{6954BE21-AD72-40E9-869B-91DBE4C7B5D3}" dt="2024-04-09T01:46:18.297" v="86" actId="478"/>
          <ac:cxnSpMkLst>
            <pc:docMk/>
            <pc:sldMk cId="3962030088" sldId="1728"/>
            <ac:cxnSpMk id="32" creationId="{B2DAA50C-9946-0390-75D1-AF9658899AEF}"/>
          </ac:cxnSpMkLst>
        </pc:cxnChg>
        <pc:cxnChg chg="del">
          <ac:chgData name="Karen Priest" userId="ab281424-bc5d-4d8e-8713-655e17d3c555" providerId="ADAL" clId="{6954BE21-AD72-40E9-869B-91DBE4C7B5D3}" dt="2024-04-09T01:46:18.297" v="86" actId="478"/>
          <ac:cxnSpMkLst>
            <pc:docMk/>
            <pc:sldMk cId="3962030088" sldId="1728"/>
            <ac:cxnSpMk id="34" creationId="{F9EB7EEF-BB5A-9E13-25D4-FDC51949209E}"/>
          </ac:cxnSpMkLst>
        </pc:cxnChg>
        <pc:cxnChg chg="del mod">
          <ac:chgData name="Karen Priest" userId="ab281424-bc5d-4d8e-8713-655e17d3c555" providerId="ADAL" clId="{6954BE21-AD72-40E9-869B-91DBE4C7B5D3}" dt="2024-04-09T01:46:18.297" v="86" actId="478"/>
          <ac:cxnSpMkLst>
            <pc:docMk/>
            <pc:sldMk cId="3962030088" sldId="1728"/>
            <ac:cxnSpMk id="35" creationId="{418C5FAC-CD13-F885-E1AD-401395C3135A}"/>
          </ac:cxnSpMkLst>
        </pc:cxnChg>
        <pc:cxnChg chg="del">
          <ac:chgData name="Karen Priest" userId="ab281424-bc5d-4d8e-8713-655e17d3c555" providerId="ADAL" clId="{6954BE21-AD72-40E9-869B-91DBE4C7B5D3}" dt="2024-04-09T01:46:18.297" v="86" actId="478"/>
          <ac:cxnSpMkLst>
            <pc:docMk/>
            <pc:sldMk cId="3962030088" sldId="1728"/>
            <ac:cxnSpMk id="36" creationId="{975848FD-1E45-DD7C-D66A-5F37006A29E3}"/>
          </ac:cxnSpMkLst>
        </pc:cxnChg>
      </pc:sldChg>
      <pc:sldChg chg="delSp modSp add mod">
        <pc:chgData name="Karen Priest" userId="ab281424-bc5d-4d8e-8713-655e17d3c555" providerId="ADAL" clId="{6954BE21-AD72-40E9-869B-91DBE4C7B5D3}" dt="2024-04-09T01:52:58.154" v="121" actId="14826"/>
        <pc:sldMkLst>
          <pc:docMk/>
          <pc:sldMk cId="486745899" sldId="1729"/>
        </pc:sldMkLst>
        <pc:spChg chg="del">
          <ac:chgData name="Karen Priest" userId="ab281424-bc5d-4d8e-8713-655e17d3c555" providerId="ADAL" clId="{6954BE21-AD72-40E9-869B-91DBE4C7B5D3}" dt="2024-04-09T01:52:51.015" v="120" actId="478"/>
          <ac:spMkLst>
            <pc:docMk/>
            <pc:sldMk cId="486745899" sldId="1729"/>
            <ac:spMk id="11" creationId="{A95A9381-7257-433D-0BD5-110A4C6D7207}"/>
          </ac:spMkLst>
        </pc:spChg>
        <pc:spChg chg="del">
          <ac:chgData name="Karen Priest" userId="ab281424-bc5d-4d8e-8713-655e17d3c555" providerId="ADAL" clId="{6954BE21-AD72-40E9-869B-91DBE4C7B5D3}" dt="2024-04-09T01:52:51.015" v="120" actId="478"/>
          <ac:spMkLst>
            <pc:docMk/>
            <pc:sldMk cId="486745899" sldId="1729"/>
            <ac:spMk id="12" creationId="{EDBFA300-1253-5209-5314-9BA9A4463135}"/>
          </ac:spMkLst>
        </pc:spChg>
        <pc:spChg chg="del">
          <ac:chgData name="Karen Priest" userId="ab281424-bc5d-4d8e-8713-655e17d3c555" providerId="ADAL" clId="{6954BE21-AD72-40E9-869B-91DBE4C7B5D3}" dt="2024-04-09T01:52:51.015" v="120" actId="478"/>
          <ac:spMkLst>
            <pc:docMk/>
            <pc:sldMk cId="486745899" sldId="1729"/>
            <ac:spMk id="13" creationId="{144DC3FB-9BCF-2E5F-54F8-492F937ADDF4}"/>
          </ac:spMkLst>
        </pc:spChg>
        <pc:spChg chg="del">
          <ac:chgData name="Karen Priest" userId="ab281424-bc5d-4d8e-8713-655e17d3c555" providerId="ADAL" clId="{6954BE21-AD72-40E9-869B-91DBE4C7B5D3}" dt="2024-04-09T01:52:51.015" v="120" actId="478"/>
          <ac:spMkLst>
            <pc:docMk/>
            <pc:sldMk cId="486745899" sldId="1729"/>
            <ac:spMk id="14" creationId="{5F3DD7CF-E75B-ADBD-BC07-29ED3EC0513E}"/>
          </ac:spMkLst>
        </pc:spChg>
        <pc:picChg chg="mod">
          <ac:chgData name="Karen Priest" userId="ab281424-bc5d-4d8e-8713-655e17d3c555" providerId="ADAL" clId="{6954BE21-AD72-40E9-869B-91DBE4C7B5D3}" dt="2024-04-09T01:52:58.154" v="121" actId="14826"/>
          <ac:picMkLst>
            <pc:docMk/>
            <pc:sldMk cId="486745899" sldId="1729"/>
            <ac:picMk id="9" creationId="{C7536872-30B5-6196-4207-B4F6290A2734}"/>
          </ac:picMkLst>
        </pc:picChg>
        <pc:cxnChg chg="del">
          <ac:chgData name="Karen Priest" userId="ab281424-bc5d-4d8e-8713-655e17d3c555" providerId="ADAL" clId="{6954BE21-AD72-40E9-869B-91DBE4C7B5D3}" dt="2024-04-09T01:52:51.015" v="120" actId="478"/>
          <ac:cxnSpMkLst>
            <pc:docMk/>
            <pc:sldMk cId="486745899" sldId="1729"/>
            <ac:cxnSpMk id="10" creationId="{119AAEB0-009E-0FF9-EAEC-FA789BD6AEFB}"/>
          </ac:cxnSpMkLst>
        </pc:cxnChg>
      </pc:sldChg>
      <pc:sldChg chg="delSp del mod delAnim">
        <pc:chgData name="Karen Priest" userId="ab281424-bc5d-4d8e-8713-655e17d3c555" providerId="ADAL" clId="{6954BE21-AD72-40E9-869B-91DBE4C7B5D3}" dt="2024-04-09T01:50:03.869" v="105" actId="2696"/>
        <pc:sldMkLst>
          <pc:docMk/>
          <pc:sldMk cId="2731872698" sldId="1729"/>
        </pc:sldMkLst>
        <pc:spChg chg="del">
          <ac:chgData name="Karen Priest" userId="ab281424-bc5d-4d8e-8713-655e17d3c555" providerId="ADAL" clId="{6954BE21-AD72-40E9-869B-91DBE4C7B5D3}" dt="2024-04-09T01:50:00.040" v="104" actId="478"/>
          <ac:spMkLst>
            <pc:docMk/>
            <pc:sldMk cId="2731872698" sldId="1729"/>
            <ac:spMk id="3" creationId="{3C3CC80C-6A7A-419F-B801-8DF545198E9A}"/>
          </ac:spMkLst>
        </pc:spChg>
        <pc:picChg chg="del">
          <ac:chgData name="Karen Priest" userId="ab281424-bc5d-4d8e-8713-655e17d3c555" providerId="ADAL" clId="{6954BE21-AD72-40E9-869B-91DBE4C7B5D3}" dt="2024-04-09T01:50:00.040" v="104" actId="478"/>
          <ac:picMkLst>
            <pc:docMk/>
            <pc:sldMk cId="2731872698" sldId="1729"/>
            <ac:picMk id="8" creationId="{8FE72BD4-CFE1-9FB0-DA55-E4D1682C2290}"/>
          </ac:picMkLst>
        </pc:picChg>
      </pc:sldChg>
      <pc:sldChg chg="addSp modSp new mod">
        <pc:chgData name="Karen Priest" userId="ab281424-bc5d-4d8e-8713-655e17d3c555" providerId="ADAL" clId="{6954BE21-AD72-40E9-869B-91DBE4C7B5D3}" dt="2024-04-09T01:58:04.031" v="125" actId="14826"/>
        <pc:sldMkLst>
          <pc:docMk/>
          <pc:sldMk cId="3187470006" sldId="1730"/>
        </pc:sldMkLst>
        <pc:picChg chg="add mod">
          <ac:chgData name="Karen Priest" userId="ab281424-bc5d-4d8e-8713-655e17d3c555" providerId="ADAL" clId="{6954BE21-AD72-40E9-869B-91DBE4C7B5D3}" dt="2024-04-09T01:58:04.031" v="125" actId="14826"/>
          <ac:picMkLst>
            <pc:docMk/>
            <pc:sldMk cId="3187470006" sldId="1730"/>
            <ac:picMk id="3" creationId="{C60C114D-C782-38E3-C442-406196ADCE26}"/>
          </ac:picMkLst>
        </pc:picChg>
      </pc:sldChg>
      <pc:sldChg chg="delSp del mod">
        <pc:chgData name="Karen Priest" userId="ab281424-bc5d-4d8e-8713-655e17d3c555" providerId="ADAL" clId="{6954BE21-AD72-40E9-869B-91DBE4C7B5D3}" dt="2024-04-09T01:50:10.293" v="107" actId="2696"/>
        <pc:sldMkLst>
          <pc:docMk/>
          <pc:sldMk cId="4074349361" sldId="1730"/>
        </pc:sldMkLst>
        <pc:picChg chg="del">
          <ac:chgData name="Karen Priest" userId="ab281424-bc5d-4d8e-8713-655e17d3c555" providerId="ADAL" clId="{6954BE21-AD72-40E9-869B-91DBE4C7B5D3}" dt="2024-04-09T01:50:07.162" v="106" actId="478"/>
          <ac:picMkLst>
            <pc:docMk/>
            <pc:sldMk cId="4074349361" sldId="1730"/>
            <ac:picMk id="8" creationId="{8FE72BD4-CFE1-9FB0-DA55-E4D1682C2290}"/>
          </ac:picMkLst>
        </pc:picChg>
      </pc:sldChg>
      <pc:sldChg chg="delSp del mod delAnim">
        <pc:chgData name="Karen Priest" userId="ab281424-bc5d-4d8e-8713-655e17d3c555" providerId="ADAL" clId="{6954BE21-AD72-40E9-869B-91DBE4C7B5D3}" dt="2024-04-09T01:50:17.854" v="109" actId="2696"/>
        <pc:sldMkLst>
          <pc:docMk/>
          <pc:sldMk cId="1001009223" sldId="1731"/>
        </pc:sldMkLst>
        <pc:spChg chg="del">
          <ac:chgData name="Karen Priest" userId="ab281424-bc5d-4d8e-8713-655e17d3c555" providerId="ADAL" clId="{6954BE21-AD72-40E9-869B-91DBE4C7B5D3}" dt="2024-04-09T01:50:14.650" v="108" actId="478"/>
          <ac:spMkLst>
            <pc:docMk/>
            <pc:sldMk cId="1001009223" sldId="1731"/>
            <ac:spMk id="3" creationId="{3C3CC80C-6A7A-419F-B801-8DF545198E9A}"/>
          </ac:spMkLst>
        </pc:spChg>
        <pc:picChg chg="del">
          <ac:chgData name="Karen Priest" userId="ab281424-bc5d-4d8e-8713-655e17d3c555" providerId="ADAL" clId="{6954BE21-AD72-40E9-869B-91DBE4C7B5D3}" dt="2024-04-09T01:50:14.650" v="108" actId="478"/>
          <ac:picMkLst>
            <pc:docMk/>
            <pc:sldMk cId="1001009223" sldId="1731"/>
            <ac:picMk id="8" creationId="{8FE72BD4-CFE1-9FB0-DA55-E4D1682C2290}"/>
          </ac:picMkLst>
        </pc:picChg>
      </pc:sldChg>
      <pc:sldChg chg="del">
        <pc:chgData name="Karen Priest" userId="ab281424-bc5d-4d8e-8713-655e17d3c555" providerId="ADAL" clId="{6954BE21-AD72-40E9-869B-91DBE4C7B5D3}" dt="2024-04-09T01:50:21.212" v="110" actId="2696"/>
        <pc:sldMkLst>
          <pc:docMk/>
          <pc:sldMk cId="4155408184" sldId="1732"/>
        </pc:sldMkLst>
      </pc:sldChg>
      <pc:sldChg chg="del">
        <pc:chgData name="Karen Priest" userId="ab281424-bc5d-4d8e-8713-655e17d3c555" providerId="ADAL" clId="{6954BE21-AD72-40E9-869B-91DBE4C7B5D3}" dt="2024-04-09T01:50:26.638" v="112" actId="2696"/>
        <pc:sldMkLst>
          <pc:docMk/>
          <pc:sldMk cId="1442041112" sldId="1733"/>
        </pc:sldMkLst>
      </pc:sldChg>
      <pc:sldMasterChg chg="delSldLayout">
        <pc:chgData name="Karen Priest" userId="ab281424-bc5d-4d8e-8713-655e17d3c555" providerId="ADAL" clId="{6954BE21-AD72-40E9-869B-91DBE4C7B5D3}" dt="2024-04-09T01:50:29.460" v="113" actId="2696"/>
        <pc:sldMasterMkLst>
          <pc:docMk/>
          <pc:sldMasterMk cId="1950057183" sldId="2147483691"/>
        </pc:sldMasterMkLst>
        <pc:sldLayoutChg chg="del">
          <pc:chgData name="Karen Priest" userId="ab281424-bc5d-4d8e-8713-655e17d3c555" providerId="ADAL" clId="{6954BE21-AD72-40E9-869B-91DBE4C7B5D3}" dt="2024-04-09T01:50:29.460" v="113" actId="2696"/>
          <pc:sldLayoutMkLst>
            <pc:docMk/>
            <pc:sldMasterMk cId="1950057183" sldId="2147483691"/>
            <pc:sldLayoutMk cId="2663980219" sldId="2147483706"/>
          </pc:sldLayoutMkLst>
        </pc:sldLayoutChg>
      </pc:sldMasterChg>
      <pc:sldMasterChg chg="del delSldLayout">
        <pc:chgData name="Karen Priest" userId="ab281424-bc5d-4d8e-8713-655e17d3c555" providerId="ADAL" clId="{6954BE21-AD72-40E9-869B-91DBE4C7B5D3}" dt="2024-04-09T01:58:18.777" v="126" actId="2696"/>
        <pc:sldMasterMkLst>
          <pc:docMk/>
          <pc:sldMasterMk cId="1090965503" sldId="2147483708"/>
        </pc:sldMasterMkLst>
        <pc:sldLayoutChg chg="del">
          <pc:chgData name="Karen Priest" userId="ab281424-bc5d-4d8e-8713-655e17d3c555" providerId="ADAL" clId="{6954BE21-AD72-40E9-869B-91DBE4C7B5D3}" dt="2024-04-09T01:58:18.777" v="126" actId="2696"/>
          <pc:sldLayoutMkLst>
            <pc:docMk/>
            <pc:sldMasterMk cId="1090965503" sldId="2147483708"/>
            <pc:sldLayoutMk cId="3655980029" sldId="2147483709"/>
          </pc:sldLayoutMkLst>
        </pc:sldLayoutChg>
        <pc:sldLayoutChg chg="del">
          <pc:chgData name="Karen Priest" userId="ab281424-bc5d-4d8e-8713-655e17d3c555" providerId="ADAL" clId="{6954BE21-AD72-40E9-869B-91DBE4C7B5D3}" dt="2024-04-09T01:58:18.777" v="126" actId="2696"/>
          <pc:sldLayoutMkLst>
            <pc:docMk/>
            <pc:sldMasterMk cId="1090965503" sldId="2147483708"/>
            <pc:sldLayoutMk cId="3774530208" sldId="2147483710"/>
          </pc:sldLayoutMkLst>
        </pc:sldLayoutChg>
        <pc:sldLayoutChg chg="del">
          <pc:chgData name="Karen Priest" userId="ab281424-bc5d-4d8e-8713-655e17d3c555" providerId="ADAL" clId="{6954BE21-AD72-40E9-869B-91DBE4C7B5D3}" dt="2024-04-09T01:58:18.777" v="126" actId="2696"/>
          <pc:sldLayoutMkLst>
            <pc:docMk/>
            <pc:sldMasterMk cId="1090965503" sldId="2147483708"/>
            <pc:sldLayoutMk cId="3626297416" sldId="2147483711"/>
          </pc:sldLayoutMkLst>
        </pc:sldLayoutChg>
        <pc:sldLayoutChg chg="del">
          <pc:chgData name="Karen Priest" userId="ab281424-bc5d-4d8e-8713-655e17d3c555" providerId="ADAL" clId="{6954BE21-AD72-40E9-869B-91DBE4C7B5D3}" dt="2024-04-09T01:58:18.777" v="126" actId="2696"/>
          <pc:sldLayoutMkLst>
            <pc:docMk/>
            <pc:sldMasterMk cId="1090965503" sldId="2147483708"/>
            <pc:sldLayoutMk cId="2411497936" sldId="2147483712"/>
          </pc:sldLayoutMkLst>
        </pc:sldLayoutChg>
        <pc:sldLayoutChg chg="del">
          <pc:chgData name="Karen Priest" userId="ab281424-bc5d-4d8e-8713-655e17d3c555" providerId="ADAL" clId="{6954BE21-AD72-40E9-869B-91DBE4C7B5D3}" dt="2024-04-09T01:58:18.777" v="126" actId="2696"/>
          <pc:sldLayoutMkLst>
            <pc:docMk/>
            <pc:sldMasterMk cId="1090965503" sldId="2147483708"/>
            <pc:sldLayoutMk cId="1367937199" sldId="2147483713"/>
          </pc:sldLayoutMkLst>
        </pc:sldLayoutChg>
        <pc:sldLayoutChg chg="del">
          <pc:chgData name="Karen Priest" userId="ab281424-bc5d-4d8e-8713-655e17d3c555" providerId="ADAL" clId="{6954BE21-AD72-40E9-869B-91DBE4C7B5D3}" dt="2024-04-09T01:58:18.777" v="126" actId="2696"/>
          <pc:sldLayoutMkLst>
            <pc:docMk/>
            <pc:sldMasterMk cId="1090965503" sldId="2147483708"/>
            <pc:sldLayoutMk cId="3244867241" sldId="2147483714"/>
          </pc:sldLayoutMkLst>
        </pc:sldLayoutChg>
        <pc:sldLayoutChg chg="del">
          <pc:chgData name="Karen Priest" userId="ab281424-bc5d-4d8e-8713-655e17d3c555" providerId="ADAL" clId="{6954BE21-AD72-40E9-869B-91DBE4C7B5D3}" dt="2024-04-09T01:58:18.777" v="126" actId="2696"/>
          <pc:sldLayoutMkLst>
            <pc:docMk/>
            <pc:sldMasterMk cId="1090965503" sldId="2147483708"/>
            <pc:sldLayoutMk cId="2061295050" sldId="2147483715"/>
          </pc:sldLayoutMkLst>
        </pc:sldLayoutChg>
        <pc:sldLayoutChg chg="del">
          <pc:chgData name="Karen Priest" userId="ab281424-bc5d-4d8e-8713-655e17d3c555" providerId="ADAL" clId="{6954BE21-AD72-40E9-869B-91DBE4C7B5D3}" dt="2024-04-09T01:58:18.777" v="126" actId="2696"/>
          <pc:sldLayoutMkLst>
            <pc:docMk/>
            <pc:sldMasterMk cId="1090965503" sldId="2147483708"/>
            <pc:sldLayoutMk cId="345708620" sldId="2147483716"/>
          </pc:sldLayoutMkLst>
        </pc:sldLayoutChg>
        <pc:sldLayoutChg chg="del">
          <pc:chgData name="Karen Priest" userId="ab281424-bc5d-4d8e-8713-655e17d3c555" providerId="ADAL" clId="{6954BE21-AD72-40E9-869B-91DBE4C7B5D3}" dt="2024-04-09T01:58:18.777" v="126" actId="2696"/>
          <pc:sldLayoutMkLst>
            <pc:docMk/>
            <pc:sldMasterMk cId="1090965503" sldId="2147483708"/>
            <pc:sldLayoutMk cId="3058419764" sldId="2147483717"/>
          </pc:sldLayoutMkLst>
        </pc:sldLayoutChg>
        <pc:sldLayoutChg chg="del">
          <pc:chgData name="Karen Priest" userId="ab281424-bc5d-4d8e-8713-655e17d3c555" providerId="ADAL" clId="{6954BE21-AD72-40E9-869B-91DBE4C7B5D3}" dt="2024-04-09T01:58:18.777" v="126" actId="2696"/>
          <pc:sldLayoutMkLst>
            <pc:docMk/>
            <pc:sldMasterMk cId="1090965503" sldId="2147483708"/>
            <pc:sldLayoutMk cId="2554538640" sldId="2147483718"/>
          </pc:sldLayoutMkLst>
        </pc:sldLayoutChg>
        <pc:sldLayoutChg chg="del">
          <pc:chgData name="Karen Priest" userId="ab281424-bc5d-4d8e-8713-655e17d3c555" providerId="ADAL" clId="{6954BE21-AD72-40E9-869B-91DBE4C7B5D3}" dt="2024-04-09T01:58:18.777" v="126" actId="2696"/>
          <pc:sldLayoutMkLst>
            <pc:docMk/>
            <pc:sldMasterMk cId="1090965503" sldId="2147483708"/>
            <pc:sldLayoutMk cId="2959229052" sldId="214748371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FB69E55-B699-EE4E-AF56-6A2F8C101CBC}" type="datetimeFigureOut">
              <a:rPr lang="en-US" smtClean="0"/>
              <a:t>7/30/2024</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CDFD042-3A61-5B4E-9DAE-35BE57C8C210}" type="slidenum">
              <a:rPr lang="en-US" smtClean="0"/>
              <a:t>‹#›</a:t>
            </a:fld>
            <a:endParaRPr lang="en-US"/>
          </a:p>
        </p:txBody>
      </p:sp>
    </p:spTree>
    <p:extLst>
      <p:ext uri="{BB962C8B-B14F-4D97-AF65-F5344CB8AC3E}">
        <p14:creationId xmlns:p14="http://schemas.microsoft.com/office/powerpoint/2010/main" val="795800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F90245B-C1ED-8C44-B161-DE14E4B8ACEE}" type="datetimeFigureOut">
              <a:rPr lang="en-US" smtClean="0"/>
              <a:t>7/30/2024</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77252B8-83CF-5F43-A6E4-26863D03D865}" type="slidenum">
              <a:rPr lang="en-US" smtClean="0"/>
              <a:t>‹#›</a:t>
            </a:fld>
            <a:endParaRPr lang="en-US"/>
          </a:p>
        </p:txBody>
      </p:sp>
    </p:spTree>
    <p:extLst>
      <p:ext uri="{BB962C8B-B14F-4D97-AF65-F5344CB8AC3E}">
        <p14:creationId xmlns:p14="http://schemas.microsoft.com/office/powerpoint/2010/main" val="34223810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b="1"/>
              <a:t>How plain language can help you achieve the outcome you seek</a:t>
            </a:r>
          </a:p>
          <a:p>
            <a:endParaRPr lang="mi-NZ"/>
          </a:p>
          <a:p>
            <a:r>
              <a:rPr lang="en-NZ"/>
              <a:t>Time. That’s the big one. Yours, your reviewers, co-authors, managers, and if things are signed off by senior executives, their time too. Then of course there’s the cost of printing, so ink and paper, and the cost of having online publication channels available to you as well.</a:t>
            </a:r>
          </a:p>
          <a:p>
            <a:endParaRPr lang="en-NZ"/>
          </a:p>
          <a:p>
            <a:r>
              <a:rPr lang="en-NZ"/>
              <a:t>So far we’ve been thinking organisation-wide, but what if I ask you this question? [click]</a:t>
            </a:r>
          </a:p>
        </p:txBody>
      </p:sp>
      <p:sp>
        <p:nvSpPr>
          <p:cNvPr id="4" name="Slide Number Placeholder 3"/>
          <p:cNvSpPr>
            <a:spLocks noGrp="1"/>
          </p:cNvSpPr>
          <p:nvPr>
            <p:ph type="sldNum" sz="quarter" idx="5"/>
          </p:nvPr>
        </p:nvSpPr>
        <p:spPr/>
        <p:txBody>
          <a:bodyPr/>
          <a:lstStyle/>
          <a:p>
            <a:fld id="{977252B8-83CF-5F43-A6E4-26863D03D865}" type="slidenum">
              <a:rPr lang="en-US" smtClean="0"/>
              <a:t>5</a:t>
            </a:fld>
            <a:endParaRPr lang="en-US"/>
          </a:p>
        </p:txBody>
      </p:sp>
    </p:spTree>
    <p:extLst>
      <p:ext uri="{BB962C8B-B14F-4D97-AF65-F5344CB8AC3E}">
        <p14:creationId xmlns:p14="http://schemas.microsoft.com/office/powerpoint/2010/main" val="4011718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So this is our model. Let’s start by looking in the centre of it. We encourage you to set a standard of what clear writing means at your workplace, in your context. As a starting point, you’re welcome to use the Plain Language Standard, which is available to use from our website under a Creative Commons licence. Or many of you already have your own plain language standard, possibly based on this one.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7252B8-83CF-5F43-A6E4-26863D03D86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8998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So this is our model. Let’s start by looking in the centre of it. We encourage you to set a standard of what clear writing means at your workplace, in your context. As a starting point, you’re welcome to use the Plain Language Standard, which is available to use from our website under a Creative Commons licence. Or many of you already have your own plain language standard, possibly based on this one.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7252B8-83CF-5F43-A6E4-26863D03D86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6950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a:t>Here is an example I found from .... Allen + Clarke!</a:t>
            </a:r>
          </a:p>
          <a:p>
            <a:r>
              <a:rPr lang="mi-NZ"/>
              <a:t>I found a list – bullet points break up dense text and give the reader smaller chunks of information to process.</a:t>
            </a:r>
          </a:p>
          <a:p>
            <a:r>
              <a:rPr lang="mi-NZ"/>
              <a:t>This gives a logical structure of who we are, what we did and why, and a specific action under what we did (point 1) and a benefit (point 2).</a:t>
            </a:r>
            <a:endParaRPr lang="en-NZ"/>
          </a:p>
        </p:txBody>
      </p:sp>
      <p:sp>
        <p:nvSpPr>
          <p:cNvPr id="4" name="Slide Number Placeholder 3"/>
          <p:cNvSpPr>
            <a:spLocks noGrp="1"/>
          </p:cNvSpPr>
          <p:nvPr>
            <p:ph type="sldNum" sz="quarter" idx="5"/>
          </p:nvPr>
        </p:nvSpPr>
        <p:spPr/>
        <p:txBody>
          <a:bodyPr/>
          <a:lstStyle/>
          <a:p>
            <a:fld id="{977252B8-83CF-5F43-A6E4-26863D03D865}" type="slidenum">
              <a:rPr lang="en-US" smtClean="0"/>
              <a:t>9</a:t>
            </a:fld>
            <a:endParaRPr lang="en-US"/>
          </a:p>
        </p:txBody>
      </p:sp>
    </p:spTree>
    <p:extLst>
      <p:ext uri="{BB962C8B-B14F-4D97-AF65-F5344CB8AC3E}">
        <p14:creationId xmlns:p14="http://schemas.microsoft.com/office/powerpoint/2010/main" val="2992781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2- Line Title">
    <p:bg>
      <p:bgPr>
        <a:solidFill>
          <a:srgbClr val="54B043"/>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3541" y="2486557"/>
            <a:ext cx="8160907" cy="733265"/>
          </a:xfrm>
          <a:prstGeom prst="rect">
            <a:avLst/>
          </a:prstGeom>
        </p:spPr>
        <p:txBody>
          <a:bodyPr vert="horz">
            <a:noAutofit/>
          </a:bodyPr>
          <a:lstStyle>
            <a:lvl1pPr marL="0" indent="0" algn="l">
              <a:buNone/>
              <a:defRPr sz="3600">
                <a:solidFill>
                  <a:schemeClr val="bg1"/>
                </a:solidFill>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156102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 2-lin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4" y="438150"/>
            <a:ext cx="3008313" cy="1203654"/>
          </a:xfrm>
          <a:prstGeom prst="rect">
            <a:avLst/>
          </a:prstGeom>
        </p:spPr>
        <p:txBody>
          <a:bodyPr vert="horz" tIns="0" anchor="t">
            <a:noAutofit/>
          </a:bodyPr>
          <a:lstStyle>
            <a:lvl1pPr algn="l">
              <a:lnSpc>
                <a:spcPts val="3600"/>
              </a:lnSpc>
              <a:defRPr sz="3600" b="0">
                <a:solidFill>
                  <a:schemeClr val="accent5"/>
                </a:solidFill>
              </a:defRPr>
            </a:lvl1pPr>
          </a:lstStyle>
          <a:p>
            <a:r>
              <a:rPr lang="en-US"/>
              <a:t>Heading</a:t>
            </a:r>
          </a:p>
        </p:txBody>
      </p:sp>
      <p:sp>
        <p:nvSpPr>
          <p:cNvPr id="3" name="Content Placeholder 2"/>
          <p:cNvSpPr>
            <a:spLocks noGrp="1"/>
          </p:cNvSpPr>
          <p:nvPr>
            <p:ph idx="1" hasCustomPrompt="1"/>
          </p:nvPr>
        </p:nvSpPr>
        <p:spPr>
          <a:xfrm>
            <a:off x="3575051" y="438150"/>
            <a:ext cx="5111751" cy="4090626"/>
          </a:xfrm>
          <a:prstGeom prst="rect">
            <a:avLst/>
          </a:prstGeom>
        </p:spPr>
        <p:txBody>
          <a:bodyPr vert="horz">
            <a:noAutofit/>
          </a:bodyPr>
          <a:lstStyle>
            <a:lvl1pPr>
              <a:defRPr sz="2800">
                <a:solidFill>
                  <a:schemeClr val="tx1"/>
                </a:solidFill>
              </a:defRPr>
            </a:lvl1pPr>
            <a:lvl2pPr marL="838179" indent="-378875">
              <a:defRPr sz="2800">
                <a:solidFill>
                  <a:schemeClr val="tx1"/>
                </a:solidFill>
              </a:defRPr>
            </a:lvl2pPr>
            <a:lvl3pPr marL="1127972" indent="-302676">
              <a:defRPr sz="2800">
                <a:solidFill>
                  <a:schemeClr val="tx1"/>
                </a:solidFill>
              </a:defRPr>
            </a:lvl3pPr>
            <a:lvl4pPr marL="1439297" indent="-302676">
              <a:defRPr sz="2800">
                <a:solidFill>
                  <a:schemeClr val="tx1"/>
                </a:solidFill>
              </a:defRPr>
            </a:lvl4pPr>
            <a:lvl5pPr marL="1751956" indent="-302676">
              <a:defRPr sz="2667">
                <a:solidFill>
                  <a:schemeClr val="tx1"/>
                </a:solidFill>
              </a:defRPr>
            </a:lvl5pPr>
            <a:lvl6pPr>
              <a:defRPr sz="2667"/>
            </a:lvl6pPr>
            <a:lvl7pPr>
              <a:defRPr sz="2667"/>
            </a:lvl7pPr>
            <a:lvl8pPr>
              <a:defRPr sz="2667"/>
            </a:lvl8pPr>
            <a:lvl9pPr>
              <a:defRPr sz="2667"/>
            </a:lvl9pPr>
          </a:lstStyle>
          <a:p>
            <a:pPr lvl="0"/>
            <a:r>
              <a:rPr lang="en-US"/>
              <a:t>First level</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hasCustomPrompt="1"/>
          </p:nvPr>
        </p:nvSpPr>
        <p:spPr>
          <a:xfrm>
            <a:off x="457204" y="1803616"/>
            <a:ext cx="3008313" cy="2772000"/>
          </a:xfrm>
          <a:prstGeom prst="rect">
            <a:avLst/>
          </a:prstGeom>
        </p:spPr>
        <p:txBody>
          <a:bodyPr vert="horz">
            <a:noAutofit/>
          </a:bodyPr>
          <a:lstStyle>
            <a:lvl1pPr marL="0" indent="0">
              <a:buNone/>
              <a:defRPr sz="2800">
                <a:solidFill>
                  <a:schemeClr val="tx1"/>
                </a:solidFill>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a:t>Text</a:t>
            </a:r>
          </a:p>
        </p:txBody>
      </p:sp>
    </p:spTree>
    <p:extLst>
      <p:ext uri="{BB962C8B-B14F-4D97-AF65-F5344CB8AC3E}">
        <p14:creationId xmlns:p14="http://schemas.microsoft.com/office/powerpoint/2010/main" val="2746075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vert="horz" tIns="0">
            <a:noAutofit/>
          </a:bodyPr>
          <a:lstStyle>
            <a:lvl1pPr algn="l">
              <a:lnSpc>
                <a:spcPts val="3600"/>
              </a:lnSpc>
              <a:defRPr sz="3600">
                <a:solidFill>
                  <a:schemeClr val="accent5"/>
                </a:solidFill>
              </a:defRPr>
            </a:lvl1pPr>
          </a:lstStyle>
          <a:p>
            <a:r>
              <a:rPr lang="en-US"/>
              <a:t>Heading</a:t>
            </a:r>
          </a:p>
        </p:txBody>
      </p:sp>
      <p:sp>
        <p:nvSpPr>
          <p:cNvPr id="3" name="Vertical Text Placeholder 2"/>
          <p:cNvSpPr>
            <a:spLocks noGrp="1"/>
          </p:cNvSpPr>
          <p:nvPr>
            <p:ph type="body" orient="vert" idx="1" hasCustomPrompt="1"/>
          </p:nvPr>
        </p:nvSpPr>
        <p:spPr>
          <a:xfrm>
            <a:off x="457200" y="1200151"/>
            <a:ext cx="8229600" cy="3394472"/>
          </a:xfrm>
          <a:prstGeom prst="rect">
            <a:avLst/>
          </a:prstGeom>
        </p:spPr>
        <p:txBody>
          <a:bodyPr vert="eaVert">
            <a:noAutofit/>
          </a:bodyPr>
          <a:lstStyle>
            <a:lvl1pPr>
              <a:defRPr sz="3200"/>
            </a:lvl1pPr>
            <a:lvl2pPr marL="887978">
              <a:defRPr sz="2800"/>
            </a:lvl2pPr>
            <a:lvl3pPr marL="1199970">
              <a:defRPr sz="2400"/>
            </a:lvl3pPr>
            <a:lvl4pPr marL="1535962">
              <a:defRPr sz="2000"/>
            </a:lvl4pPr>
            <a:lvl5pPr marL="1871953">
              <a:defRPr sz="20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1783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05979"/>
            <a:ext cx="2057400" cy="4388644"/>
          </a:xfrm>
          <a:prstGeom prst="rect">
            <a:avLst/>
          </a:prstGeom>
        </p:spPr>
        <p:txBody>
          <a:bodyPr vert="eaVert" tIns="46800" rIns="0">
            <a:noAutofit/>
          </a:bodyPr>
          <a:lstStyle>
            <a:lvl1pPr algn="l">
              <a:lnSpc>
                <a:spcPts val="3600"/>
              </a:lnSpc>
              <a:defRPr sz="3600">
                <a:solidFill>
                  <a:schemeClr val="accent5"/>
                </a:solidFill>
              </a:defRPr>
            </a:lvl1pPr>
          </a:lstStyle>
          <a:p>
            <a:r>
              <a:rPr lang="en-US"/>
              <a:t>Heading</a:t>
            </a:r>
          </a:p>
        </p:txBody>
      </p:sp>
      <p:sp>
        <p:nvSpPr>
          <p:cNvPr id="3" name="Vertical Text Placeholder 2"/>
          <p:cNvSpPr>
            <a:spLocks noGrp="1"/>
          </p:cNvSpPr>
          <p:nvPr>
            <p:ph type="body" orient="vert" idx="1" hasCustomPrompt="1"/>
          </p:nvPr>
        </p:nvSpPr>
        <p:spPr>
          <a:xfrm>
            <a:off x="457200" y="205979"/>
            <a:ext cx="6019800" cy="4388644"/>
          </a:xfrm>
          <a:prstGeom prst="rect">
            <a:avLst/>
          </a:prstGeom>
        </p:spPr>
        <p:txBody>
          <a:bodyPr vert="eaVert">
            <a:noAutofit/>
          </a:bodyPr>
          <a:lstStyle>
            <a:lvl1pPr>
              <a:defRPr sz="3200"/>
            </a:lvl1pPr>
            <a:lvl2pPr marL="911977">
              <a:defRPr sz="2800"/>
            </a:lvl2pPr>
            <a:lvl3pPr marL="1223969">
              <a:defRPr sz="2400"/>
            </a:lvl3pPr>
            <a:lvl4pPr marL="1535962">
              <a:defRPr sz="2000"/>
            </a:lvl4pPr>
            <a:lvl5pPr marL="1823954">
              <a:defRPr sz="20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1093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AU"/>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7" name="Slide Number Placeholder 5"/>
          <p:cNvSpPr>
            <a:spLocks noGrp="1"/>
          </p:cNvSpPr>
          <p:nvPr>
            <p:ph type="sldNum" sz="quarter" idx="4"/>
          </p:nvPr>
        </p:nvSpPr>
        <p:spPr>
          <a:xfrm>
            <a:off x="5867400" y="4705350"/>
            <a:ext cx="3048000" cy="274637"/>
          </a:xfrm>
          <a:prstGeom prst="rect">
            <a:avLst/>
          </a:prstGeom>
        </p:spPr>
        <p:txBody>
          <a:bodyPr vert="horz" lIns="91440" tIns="45720" rIns="91440" bIns="45720" rtlCol="0" anchor="b"/>
          <a:lstStyle>
            <a:lvl1pPr algn="r">
              <a:defRPr lang="en-US" sz="1200" baseline="0" smtClean="0"/>
            </a:lvl1pPr>
          </a:lstStyle>
          <a:p>
            <a:endParaRPr/>
          </a:p>
          <a:p>
            <a:r>
              <a:t> Lynda Harris | Anne-Marie Chisnall </a:t>
            </a:r>
          </a:p>
        </p:txBody>
      </p:sp>
    </p:spTree>
    <p:extLst>
      <p:ext uri="{BB962C8B-B14F-4D97-AF65-F5344CB8AC3E}">
        <p14:creationId xmlns:p14="http://schemas.microsoft.com/office/powerpoint/2010/main" val="438946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Slide Number Placeholder 5"/>
          <p:cNvSpPr>
            <a:spLocks noGrp="1"/>
          </p:cNvSpPr>
          <p:nvPr>
            <p:ph type="sldNum" sz="quarter" idx="4"/>
          </p:nvPr>
        </p:nvSpPr>
        <p:spPr>
          <a:xfrm>
            <a:off x="5867400" y="4705350"/>
            <a:ext cx="3048000" cy="274637"/>
          </a:xfrm>
          <a:prstGeom prst="rect">
            <a:avLst/>
          </a:prstGeom>
        </p:spPr>
        <p:txBody>
          <a:bodyPr vert="horz" lIns="91440" tIns="45720" rIns="91440" bIns="45720" rtlCol="0" anchor="b"/>
          <a:lstStyle>
            <a:lvl1pPr algn="r">
              <a:defRPr lang="en-US" sz="1200" baseline="0" smtClean="0"/>
            </a:lvl1pPr>
          </a:lstStyle>
          <a:p>
            <a:endParaRPr/>
          </a:p>
          <a:p>
            <a:r>
              <a:t> Lynda Harris | Anne-Marie Chisnall </a:t>
            </a:r>
          </a:p>
        </p:txBody>
      </p:sp>
    </p:spTree>
    <p:extLst>
      <p:ext uri="{BB962C8B-B14F-4D97-AF65-F5344CB8AC3E}">
        <p14:creationId xmlns:p14="http://schemas.microsoft.com/office/powerpoint/2010/main" val="3264102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7" name="Slide Number Placeholder 5"/>
          <p:cNvSpPr>
            <a:spLocks noGrp="1"/>
          </p:cNvSpPr>
          <p:nvPr>
            <p:ph type="sldNum" sz="quarter" idx="4"/>
          </p:nvPr>
        </p:nvSpPr>
        <p:spPr>
          <a:xfrm>
            <a:off x="5867400" y="4705350"/>
            <a:ext cx="3048000" cy="274637"/>
          </a:xfrm>
          <a:prstGeom prst="rect">
            <a:avLst/>
          </a:prstGeom>
        </p:spPr>
        <p:txBody>
          <a:bodyPr vert="horz" lIns="91440" tIns="45720" rIns="91440" bIns="45720" rtlCol="0" anchor="b"/>
          <a:lstStyle>
            <a:lvl1pPr algn="r">
              <a:defRPr lang="en-US" sz="1200" baseline="0" smtClean="0"/>
            </a:lvl1pPr>
          </a:lstStyle>
          <a:p>
            <a:endParaRPr/>
          </a:p>
          <a:p>
            <a:r>
              <a:t> Lynda Harris | Anne-Marie Chisnall </a:t>
            </a:r>
          </a:p>
        </p:txBody>
      </p:sp>
    </p:spTree>
    <p:extLst>
      <p:ext uri="{BB962C8B-B14F-4D97-AF65-F5344CB8AC3E}">
        <p14:creationId xmlns:p14="http://schemas.microsoft.com/office/powerpoint/2010/main" val="607653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8" name="Slide Number Placeholder 5"/>
          <p:cNvSpPr>
            <a:spLocks noGrp="1"/>
          </p:cNvSpPr>
          <p:nvPr>
            <p:ph type="sldNum" sz="quarter" idx="4"/>
          </p:nvPr>
        </p:nvSpPr>
        <p:spPr>
          <a:xfrm>
            <a:off x="5867400" y="4705350"/>
            <a:ext cx="3048000" cy="274637"/>
          </a:xfrm>
          <a:prstGeom prst="rect">
            <a:avLst/>
          </a:prstGeom>
        </p:spPr>
        <p:txBody>
          <a:bodyPr vert="horz" lIns="91440" tIns="45720" rIns="91440" bIns="45720" rtlCol="0" anchor="b"/>
          <a:lstStyle>
            <a:lvl1pPr algn="r">
              <a:defRPr lang="en-US" sz="1200" baseline="0" smtClean="0"/>
            </a:lvl1pPr>
          </a:lstStyle>
          <a:p>
            <a:endParaRPr/>
          </a:p>
          <a:p>
            <a:r>
              <a:t> Lynda Harris | Anne-Marie Chisnall </a:t>
            </a:r>
          </a:p>
        </p:txBody>
      </p:sp>
    </p:spTree>
    <p:extLst>
      <p:ext uri="{BB962C8B-B14F-4D97-AF65-F5344CB8AC3E}">
        <p14:creationId xmlns:p14="http://schemas.microsoft.com/office/powerpoint/2010/main" val="1620538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10" name="Slide Number Placeholder 5"/>
          <p:cNvSpPr>
            <a:spLocks noGrp="1"/>
          </p:cNvSpPr>
          <p:nvPr>
            <p:ph type="sldNum" sz="quarter" idx="10"/>
          </p:nvPr>
        </p:nvSpPr>
        <p:spPr>
          <a:xfrm>
            <a:off x="5867400" y="4705350"/>
            <a:ext cx="3048000" cy="274637"/>
          </a:xfrm>
          <a:prstGeom prst="rect">
            <a:avLst/>
          </a:prstGeom>
        </p:spPr>
        <p:txBody>
          <a:bodyPr vert="horz" lIns="91440" tIns="45720" rIns="91440" bIns="45720" rtlCol="0" anchor="b"/>
          <a:lstStyle>
            <a:lvl1pPr algn="r">
              <a:defRPr lang="en-US" sz="1200" baseline="0" smtClean="0"/>
            </a:lvl1pPr>
          </a:lstStyle>
          <a:p>
            <a:endParaRPr/>
          </a:p>
          <a:p>
            <a:r>
              <a:t> Lynda Harris | Anne-Marie Chisnall </a:t>
            </a:r>
          </a:p>
        </p:txBody>
      </p:sp>
    </p:spTree>
    <p:extLst>
      <p:ext uri="{BB962C8B-B14F-4D97-AF65-F5344CB8AC3E}">
        <p14:creationId xmlns:p14="http://schemas.microsoft.com/office/powerpoint/2010/main" val="3457511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6" name="Slide Number Placeholder 5"/>
          <p:cNvSpPr>
            <a:spLocks noGrp="1"/>
          </p:cNvSpPr>
          <p:nvPr>
            <p:ph type="sldNum" sz="quarter" idx="4"/>
          </p:nvPr>
        </p:nvSpPr>
        <p:spPr>
          <a:xfrm>
            <a:off x="5867400" y="4705350"/>
            <a:ext cx="3048000" cy="274637"/>
          </a:xfrm>
          <a:prstGeom prst="rect">
            <a:avLst/>
          </a:prstGeom>
        </p:spPr>
        <p:txBody>
          <a:bodyPr vert="horz" lIns="91440" tIns="45720" rIns="91440" bIns="45720" rtlCol="0" anchor="b"/>
          <a:lstStyle>
            <a:lvl1pPr algn="r">
              <a:defRPr lang="en-US" sz="1200" baseline="0" smtClean="0"/>
            </a:lvl1pPr>
          </a:lstStyle>
          <a:p>
            <a:endParaRPr/>
          </a:p>
          <a:p>
            <a:r>
              <a:t> Lynda Harris | Anne-Marie Chisnall </a:t>
            </a:r>
          </a:p>
        </p:txBody>
      </p:sp>
    </p:spTree>
    <p:extLst>
      <p:ext uri="{BB962C8B-B14F-4D97-AF65-F5344CB8AC3E}">
        <p14:creationId xmlns:p14="http://schemas.microsoft.com/office/powerpoint/2010/main" val="525956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5867400" y="4705350"/>
            <a:ext cx="3048000" cy="274637"/>
          </a:xfrm>
          <a:prstGeom prst="rect">
            <a:avLst/>
          </a:prstGeom>
        </p:spPr>
        <p:txBody>
          <a:bodyPr vert="horz" lIns="91440" tIns="45720" rIns="91440" bIns="45720" rtlCol="0" anchor="b"/>
          <a:lstStyle>
            <a:lvl1pPr algn="r">
              <a:defRPr lang="en-US" sz="1200" baseline="0" smtClean="0"/>
            </a:lvl1pPr>
          </a:lstStyle>
          <a:p>
            <a:endParaRPr/>
          </a:p>
          <a:p>
            <a:r>
              <a:t> Lynda Harris | Anne-Marie Chisnall </a:t>
            </a:r>
          </a:p>
        </p:txBody>
      </p:sp>
    </p:spTree>
    <p:extLst>
      <p:ext uri="{BB962C8B-B14F-4D97-AF65-F5344CB8AC3E}">
        <p14:creationId xmlns:p14="http://schemas.microsoft.com/office/powerpoint/2010/main" val="3759303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mmar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504001"/>
            <a:ext cx="2746641" cy="4039097"/>
          </a:xfrm>
          <a:prstGeom prst="rect">
            <a:avLst/>
          </a:prstGeom>
        </p:spPr>
        <p:txBody>
          <a:bodyPr vert="horz" anchor="ctr">
            <a:noAutofit/>
          </a:bodyPr>
          <a:lstStyle>
            <a:lvl1pPr algn="l">
              <a:lnSpc>
                <a:spcPts val="3600"/>
              </a:lnSpc>
              <a:defRPr sz="3600">
                <a:solidFill>
                  <a:schemeClr val="accent5"/>
                </a:solidFill>
              </a:defRPr>
            </a:lvl1pPr>
          </a:lstStyle>
          <a:p>
            <a:r>
              <a:rPr lang="en-US"/>
              <a:t>Summary slide</a:t>
            </a:r>
          </a:p>
        </p:txBody>
      </p:sp>
      <p:cxnSp>
        <p:nvCxnSpPr>
          <p:cNvPr id="5" name="Straight Connector 4">
            <a:extLst>
              <a:ext uri="{FF2B5EF4-FFF2-40B4-BE49-F238E27FC236}">
                <a16:creationId xmlns:a16="http://schemas.microsoft.com/office/drawing/2014/main" id="{9AC8BA7D-13B8-417B-819B-660A73508AB3}"/>
              </a:ext>
            </a:extLst>
          </p:cNvPr>
          <p:cNvCxnSpPr>
            <a:cxnSpLocks/>
          </p:cNvCxnSpPr>
          <p:nvPr userDrawn="1"/>
        </p:nvCxnSpPr>
        <p:spPr>
          <a:xfrm>
            <a:off x="3419872" y="1368000"/>
            <a:ext cx="0" cy="234000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7" name="Text Placeholder 6">
            <a:extLst>
              <a:ext uri="{FF2B5EF4-FFF2-40B4-BE49-F238E27FC236}">
                <a16:creationId xmlns:a16="http://schemas.microsoft.com/office/drawing/2014/main" id="{7BE09669-789C-4E65-A85B-54020A834A65}"/>
              </a:ext>
            </a:extLst>
          </p:cNvPr>
          <p:cNvSpPr>
            <a:spLocks noGrp="1"/>
          </p:cNvSpPr>
          <p:nvPr>
            <p:ph type="body" sz="quarter" idx="10" hasCustomPrompt="1"/>
          </p:nvPr>
        </p:nvSpPr>
        <p:spPr>
          <a:xfrm>
            <a:off x="3635904" y="503239"/>
            <a:ext cx="5050898" cy="4040187"/>
          </a:xfrm>
          <a:prstGeom prst="rect">
            <a:avLst/>
          </a:prstGeom>
        </p:spPr>
        <p:txBody>
          <a:bodyPr anchor="ctr">
            <a:noAutofit/>
          </a:bodyPr>
          <a:lstStyle>
            <a:lvl1pPr>
              <a:defRPr sz="2800"/>
            </a:lvl1pPr>
          </a:lstStyle>
          <a:p>
            <a:pPr lvl="0"/>
            <a:r>
              <a:rPr lang="en-US"/>
              <a:t>Item 1</a:t>
            </a:r>
          </a:p>
          <a:p>
            <a:pPr lvl="0"/>
            <a:r>
              <a:rPr lang="en-US"/>
              <a:t>Item 2</a:t>
            </a:r>
          </a:p>
          <a:p>
            <a:pPr lvl="0"/>
            <a:r>
              <a:rPr lang="en-US"/>
              <a:t>Item 3</a:t>
            </a:r>
          </a:p>
          <a:p>
            <a:pPr lvl="0"/>
            <a:r>
              <a:rPr lang="en-US"/>
              <a:t>Item 4</a:t>
            </a:r>
          </a:p>
          <a:p>
            <a:pPr lvl="0"/>
            <a:r>
              <a:rPr lang="en-US"/>
              <a:t>Item 5</a:t>
            </a:r>
            <a:endParaRPr lang="en-NZ"/>
          </a:p>
        </p:txBody>
      </p:sp>
    </p:spTree>
    <p:extLst>
      <p:ext uri="{BB962C8B-B14F-4D97-AF65-F5344CB8AC3E}">
        <p14:creationId xmlns:p14="http://schemas.microsoft.com/office/powerpoint/2010/main" val="3132509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8" name="Slide Number Placeholder 5"/>
          <p:cNvSpPr>
            <a:spLocks noGrp="1"/>
          </p:cNvSpPr>
          <p:nvPr>
            <p:ph type="sldNum" sz="quarter" idx="4"/>
          </p:nvPr>
        </p:nvSpPr>
        <p:spPr>
          <a:xfrm>
            <a:off x="5867400" y="4705350"/>
            <a:ext cx="3048000" cy="274637"/>
          </a:xfrm>
          <a:prstGeom prst="rect">
            <a:avLst/>
          </a:prstGeom>
        </p:spPr>
        <p:txBody>
          <a:bodyPr vert="horz" lIns="91440" tIns="45720" rIns="91440" bIns="45720" rtlCol="0" anchor="b"/>
          <a:lstStyle>
            <a:lvl1pPr algn="r">
              <a:defRPr lang="en-US" sz="1200" baseline="0" smtClean="0"/>
            </a:lvl1pPr>
          </a:lstStyle>
          <a:p>
            <a:endParaRPr/>
          </a:p>
          <a:p>
            <a:r>
              <a:t> Lynda Harris | Anne-Marie Chisnall </a:t>
            </a:r>
          </a:p>
        </p:txBody>
      </p:sp>
    </p:spTree>
    <p:extLst>
      <p:ext uri="{BB962C8B-B14F-4D97-AF65-F5344CB8AC3E}">
        <p14:creationId xmlns:p14="http://schemas.microsoft.com/office/powerpoint/2010/main" val="274129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0B69226-86E7-E346-AD3D-13E91C72A0D5}" type="slidenum">
              <a:rPr lang="en-US" smtClean="0"/>
              <a:t>‹#›</a:t>
            </a:fld>
            <a:endParaRPr lang="en-US"/>
          </a:p>
        </p:txBody>
      </p:sp>
    </p:spTree>
    <p:extLst>
      <p:ext uri="{BB962C8B-B14F-4D97-AF65-F5344CB8AC3E}">
        <p14:creationId xmlns:p14="http://schemas.microsoft.com/office/powerpoint/2010/main" val="2174248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C447E4CF-7C05-804F-B6D0-944549B591DB}" type="datetimeFigureOut">
              <a:rPr lang="en-US" smtClean="0"/>
              <a:t>7/30/2024</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0B69226-86E7-E346-AD3D-13E91C72A0D5}" type="slidenum">
              <a:rPr lang="en-US" smtClean="0"/>
              <a:t>‹#›</a:t>
            </a:fld>
            <a:endParaRPr lang="en-US"/>
          </a:p>
        </p:txBody>
      </p:sp>
    </p:spTree>
    <p:extLst>
      <p:ext uri="{BB962C8B-B14F-4D97-AF65-F5344CB8AC3E}">
        <p14:creationId xmlns:p14="http://schemas.microsoft.com/office/powerpoint/2010/main" val="3909996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Slide Number Placeholder 5"/>
          <p:cNvSpPr>
            <a:spLocks noGrp="1"/>
          </p:cNvSpPr>
          <p:nvPr>
            <p:ph type="sldNum" sz="quarter" idx="12"/>
          </p:nvPr>
        </p:nvSpPr>
        <p:spPr/>
        <p:txBody>
          <a:bodyPr/>
          <a:lstStyle/>
          <a:p>
            <a:fld id="{50B69226-86E7-E346-AD3D-13E91C72A0D5}" type="slidenum">
              <a:rPr lang="en-US" smtClean="0"/>
              <a:t>‹#›</a:t>
            </a:fld>
            <a:endParaRPr lang="en-US"/>
          </a:p>
        </p:txBody>
      </p:sp>
    </p:spTree>
    <p:extLst>
      <p:ext uri="{BB962C8B-B14F-4D97-AF65-F5344CB8AC3E}">
        <p14:creationId xmlns:p14="http://schemas.microsoft.com/office/powerpoint/2010/main" val="3784002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Whit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A1234A6-ABEC-41FD-AB6D-44D75A23DBD3}"/>
              </a:ext>
            </a:extLst>
          </p:cNvPr>
          <p:cNvSpPr>
            <a:spLocks noGrp="1"/>
          </p:cNvSpPr>
          <p:nvPr>
            <p:ph type="title" hasCustomPrompt="1"/>
          </p:nvPr>
        </p:nvSpPr>
        <p:spPr>
          <a:xfrm>
            <a:off x="457199" y="438150"/>
            <a:ext cx="8235108" cy="771606"/>
          </a:xfrm>
          <a:prstGeom prst="rect">
            <a:avLst/>
          </a:prstGeom>
        </p:spPr>
        <p:txBody>
          <a:bodyPr vert="horz" tIns="0" anchor="t">
            <a:noAutofit/>
          </a:bodyPr>
          <a:lstStyle>
            <a:lvl1pPr algn="l">
              <a:lnSpc>
                <a:spcPts val="3600"/>
              </a:lnSpc>
              <a:defRPr sz="3600">
                <a:solidFill>
                  <a:schemeClr val="accent5"/>
                </a:solidFill>
              </a:defRPr>
            </a:lvl1pPr>
          </a:lstStyle>
          <a:p>
            <a:r>
              <a:rPr lang="en-US"/>
              <a:t>Heading</a:t>
            </a:r>
          </a:p>
        </p:txBody>
      </p:sp>
      <p:sp>
        <p:nvSpPr>
          <p:cNvPr id="12" name="Content Placeholder 10">
            <a:extLst>
              <a:ext uri="{FF2B5EF4-FFF2-40B4-BE49-F238E27FC236}">
                <a16:creationId xmlns:a16="http://schemas.microsoft.com/office/drawing/2014/main" id="{ECBF65AD-D2E7-4736-99E2-D3F66B69A043}"/>
              </a:ext>
            </a:extLst>
          </p:cNvPr>
          <p:cNvSpPr>
            <a:spLocks noGrp="1"/>
          </p:cNvSpPr>
          <p:nvPr>
            <p:ph sz="quarter" idx="11" hasCustomPrompt="1"/>
          </p:nvPr>
        </p:nvSpPr>
        <p:spPr>
          <a:xfrm>
            <a:off x="450850" y="1412876"/>
            <a:ext cx="8241457" cy="3122613"/>
          </a:xfrm>
          <a:prstGeom prst="rect">
            <a:avLst/>
          </a:prstGeom>
        </p:spPr>
        <p:txBody>
          <a:bodyPr>
            <a:noAutofit/>
          </a:bodyPr>
          <a:lstStyle>
            <a:lvl1pPr marL="360000" indent="-360000">
              <a:defRPr sz="2800"/>
            </a:lvl1pPr>
            <a:lvl2pPr marL="756000" indent="-360000">
              <a:defRPr sz="2800"/>
            </a:lvl2pPr>
            <a:lvl3pPr marL="1151971" indent="-302676">
              <a:defRPr sz="2800"/>
            </a:lvl3pPr>
            <a:lvl4pPr marL="1487963" indent="-302676">
              <a:defRPr sz="2800"/>
            </a:lvl4pPr>
            <a:lvl5pPr marL="1775956" indent="-302676">
              <a:defRPr sz="2800"/>
            </a:lvl5pPr>
          </a:lstStyle>
          <a:p>
            <a:pPr lvl="0"/>
            <a:r>
              <a:rPr lang="en-US"/>
              <a:t>First level (Move this box down if needed)</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843999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4596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Green">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8F83DE8-FB5A-457E-919B-88AD7D794AD5}"/>
              </a:ext>
            </a:extLst>
          </p:cNvPr>
          <p:cNvSpPr>
            <a:spLocks noGrp="1"/>
          </p:cNvSpPr>
          <p:nvPr>
            <p:ph type="ftr" sz="quarter" idx="12"/>
          </p:nvPr>
        </p:nvSpPr>
        <p:spPr>
          <a:xfrm>
            <a:off x="6477000" y="4568825"/>
            <a:ext cx="1988583" cy="365125"/>
          </a:xfrm>
          <a:prstGeom prst="rect">
            <a:avLst/>
          </a:prstGeom>
        </p:spPr>
        <p:txBody>
          <a:bodyPr/>
          <a:lstStyle>
            <a:lvl1pPr algn="r">
              <a:defRPr sz="1400">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a:ln>
                  <a:noFill/>
                </a:ln>
                <a:solidFill>
                  <a:prstClr val="white"/>
                </a:solidFill>
                <a:effectLst/>
                <a:uLnTx/>
                <a:uFillTx/>
                <a:latin typeface="Calibri" panose="020F0502020204030204"/>
                <a:ea typeface="+mn-ea"/>
                <a:cs typeface="+mn-cs"/>
              </a:rPr>
              <a:t>© Write Limited</a:t>
            </a:r>
          </a:p>
        </p:txBody>
      </p:sp>
    </p:spTree>
    <p:extLst>
      <p:ext uri="{BB962C8B-B14F-4D97-AF65-F5344CB8AC3E}">
        <p14:creationId xmlns:p14="http://schemas.microsoft.com/office/powerpoint/2010/main" val="439952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38150"/>
            <a:ext cx="8229600" cy="771606"/>
          </a:xfrm>
          <a:prstGeom prst="rect">
            <a:avLst/>
          </a:prstGeom>
        </p:spPr>
        <p:txBody>
          <a:bodyPr vert="horz" tIns="0">
            <a:noAutofit/>
          </a:bodyPr>
          <a:lstStyle>
            <a:lvl1pPr algn="l">
              <a:lnSpc>
                <a:spcPts val="3600"/>
              </a:lnSpc>
              <a:defRPr sz="3600">
                <a:solidFill>
                  <a:schemeClr val="accent5"/>
                </a:solidFill>
              </a:defRPr>
            </a:lvl1pPr>
          </a:lstStyle>
          <a:p>
            <a:r>
              <a:rPr lang="en-US"/>
              <a:t>Heading</a:t>
            </a:r>
          </a:p>
        </p:txBody>
      </p:sp>
      <p:sp>
        <p:nvSpPr>
          <p:cNvPr id="3" name="Content Placeholder 2"/>
          <p:cNvSpPr>
            <a:spLocks noGrp="1"/>
          </p:cNvSpPr>
          <p:nvPr>
            <p:ph sz="half" idx="1" hasCustomPrompt="1"/>
          </p:nvPr>
        </p:nvSpPr>
        <p:spPr>
          <a:xfrm>
            <a:off x="457200" y="1366093"/>
            <a:ext cx="4038600" cy="3228531"/>
          </a:xfrm>
          <a:prstGeom prst="rect">
            <a:avLst/>
          </a:prstGeom>
        </p:spPr>
        <p:txBody>
          <a:bodyPr vert="horz">
            <a:noAutofit/>
          </a:bodyPr>
          <a:lstStyle>
            <a:lvl1pPr>
              <a:defRPr sz="2800">
                <a:solidFill>
                  <a:schemeClr val="tx1"/>
                </a:solidFill>
              </a:defRPr>
            </a:lvl1pPr>
            <a:lvl2pPr marL="838179" indent="-378875">
              <a:defRPr sz="2800">
                <a:solidFill>
                  <a:schemeClr val="tx1"/>
                </a:solidFill>
              </a:defRPr>
            </a:lvl2pPr>
            <a:lvl3pPr marL="1127972" indent="-302676">
              <a:defRPr sz="2800">
                <a:solidFill>
                  <a:schemeClr val="tx1"/>
                </a:solidFill>
              </a:defRPr>
            </a:lvl3pPr>
            <a:lvl4pPr marL="1439297" indent="-302676">
              <a:defRPr sz="2800">
                <a:solidFill>
                  <a:schemeClr val="tx1"/>
                </a:solidFill>
              </a:defRPr>
            </a:lvl4pPr>
            <a:lvl5pPr marL="1727957" indent="-302676">
              <a:defRPr sz="2800">
                <a:solidFill>
                  <a:schemeClr val="tx1"/>
                </a:solidFill>
              </a:defRPr>
            </a:lvl5pPr>
            <a:lvl6pPr>
              <a:defRPr sz="2400"/>
            </a:lvl6pPr>
            <a:lvl7pPr>
              <a:defRPr sz="2400"/>
            </a:lvl7pPr>
            <a:lvl8pPr>
              <a:defRPr sz="2400"/>
            </a:lvl8pPr>
            <a:lvl9pPr>
              <a:defRPr sz="240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366093"/>
            <a:ext cx="4038600" cy="3228531"/>
          </a:xfrm>
          <a:prstGeom prst="rect">
            <a:avLst/>
          </a:prstGeom>
        </p:spPr>
        <p:txBody>
          <a:bodyPr vert="horz">
            <a:noAutofit/>
          </a:bodyPr>
          <a:lstStyle>
            <a:lvl1pPr>
              <a:defRPr sz="2800">
                <a:solidFill>
                  <a:schemeClr val="tx1"/>
                </a:solidFill>
              </a:defRPr>
            </a:lvl1pPr>
            <a:lvl2pPr marL="839979">
              <a:defRPr sz="2800">
                <a:solidFill>
                  <a:schemeClr val="tx1"/>
                </a:solidFill>
              </a:defRPr>
            </a:lvl2pPr>
            <a:lvl3pPr marL="1127972">
              <a:defRPr sz="2800">
                <a:solidFill>
                  <a:schemeClr val="tx1"/>
                </a:solidFill>
              </a:defRPr>
            </a:lvl3pPr>
            <a:lvl4pPr marL="1439964">
              <a:defRPr sz="2800">
                <a:solidFill>
                  <a:schemeClr val="tx1"/>
                </a:solidFill>
              </a:defRPr>
            </a:lvl4pPr>
            <a:lvl5pPr marL="1727957">
              <a:defRPr sz="2800">
                <a:solidFill>
                  <a:schemeClr val="tx1"/>
                </a:solidFill>
              </a:defRPr>
            </a:lvl5pPr>
            <a:lvl6pPr>
              <a:defRPr sz="2400"/>
            </a:lvl6pPr>
            <a:lvl7pPr>
              <a:defRPr sz="2400"/>
            </a:lvl7pPr>
            <a:lvl8pPr>
              <a:defRPr sz="2400"/>
            </a:lvl8pPr>
            <a:lvl9pPr>
              <a:defRPr sz="240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1051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Green">
    <p:bg>
      <p:bgPr>
        <a:solidFill>
          <a:srgbClr val="54B04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38150"/>
            <a:ext cx="8229600" cy="771606"/>
          </a:xfrm>
          <a:prstGeom prst="rect">
            <a:avLst/>
          </a:prstGeom>
        </p:spPr>
        <p:txBody>
          <a:bodyPr vert="horz" tIns="0">
            <a:noAutofit/>
          </a:bodyPr>
          <a:lstStyle>
            <a:lvl1pPr algn="l">
              <a:lnSpc>
                <a:spcPts val="3600"/>
              </a:lnSpc>
              <a:defRPr sz="3600">
                <a:solidFill>
                  <a:schemeClr val="bg1"/>
                </a:solidFill>
              </a:defRPr>
            </a:lvl1pPr>
          </a:lstStyle>
          <a:p>
            <a:r>
              <a:rPr lang="en-US"/>
              <a:t>Heading</a:t>
            </a:r>
          </a:p>
        </p:txBody>
      </p:sp>
      <p:sp>
        <p:nvSpPr>
          <p:cNvPr id="3" name="Content Placeholder 2"/>
          <p:cNvSpPr>
            <a:spLocks noGrp="1"/>
          </p:cNvSpPr>
          <p:nvPr>
            <p:ph sz="half" idx="1" hasCustomPrompt="1"/>
          </p:nvPr>
        </p:nvSpPr>
        <p:spPr>
          <a:xfrm>
            <a:off x="457200" y="1366093"/>
            <a:ext cx="4038600" cy="3228531"/>
          </a:xfrm>
          <a:prstGeom prst="rect">
            <a:avLst/>
          </a:prstGeom>
        </p:spPr>
        <p:txBody>
          <a:bodyPr vert="horz">
            <a:noAutofit/>
          </a:bodyPr>
          <a:lstStyle>
            <a:lvl1pPr>
              <a:defRPr sz="2800">
                <a:solidFill>
                  <a:schemeClr val="bg1"/>
                </a:solidFill>
              </a:defRPr>
            </a:lvl1pPr>
            <a:lvl2pPr marL="838179" indent="-378875">
              <a:defRPr sz="2800">
                <a:solidFill>
                  <a:schemeClr val="bg1"/>
                </a:solidFill>
              </a:defRPr>
            </a:lvl2pPr>
            <a:lvl3pPr marL="1127972" indent="-302676">
              <a:defRPr sz="2800">
                <a:solidFill>
                  <a:schemeClr val="bg1"/>
                </a:solidFill>
              </a:defRPr>
            </a:lvl3pPr>
            <a:lvl4pPr marL="1439297" indent="-302676">
              <a:defRPr sz="2800">
                <a:solidFill>
                  <a:schemeClr val="bg1"/>
                </a:solidFill>
              </a:defRPr>
            </a:lvl4pPr>
            <a:lvl5pPr marL="1727957" indent="-302676">
              <a:defRPr sz="2800">
                <a:solidFill>
                  <a:schemeClr val="bg1"/>
                </a:solidFill>
              </a:defRPr>
            </a:lvl5pPr>
            <a:lvl6pPr>
              <a:defRPr sz="2400"/>
            </a:lvl6pPr>
            <a:lvl7pPr>
              <a:defRPr sz="2400"/>
            </a:lvl7pPr>
            <a:lvl8pPr>
              <a:defRPr sz="2400"/>
            </a:lvl8pPr>
            <a:lvl9pPr>
              <a:defRPr sz="240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366093"/>
            <a:ext cx="4038600" cy="3228531"/>
          </a:xfrm>
          <a:prstGeom prst="rect">
            <a:avLst/>
          </a:prstGeom>
        </p:spPr>
        <p:txBody>
          <a:bodyPr vert="horz">
            <a:noAutofit/>
          </a:bodyPr>
          <a:lstStyle>
            <a:lvl1pPr>
              <a:defRPr sz="2800">
                <a:solidFill>
                  <a:schemeClr val="bg1"/>
                </a:solidFill>
              </a:defRPr>
            </a:lvl1pPr>
            <a:lvl2pPr marL="839979">
              <a:defRPr sz="2800">
                <a:solidFill>
                  <a:schemeClr val="bg1"/>
                </a:solidFill>
              </a:defRPr>
            </a:lvl2pPr>
            <a:lvl3pPr marL="1127972">
              <a:defRPr sz="2800">
                <a:solidFill>
                  <a:schemeClr val="bg1"/>
                </a:solidFill>
              </a:defRPr>
            </a:lvl3pPr>
            <a:lvl4pPr marL="1439964">
              <a:defRPr sz="2800">
                <a:solidFill>
                  <a:schemeClr val="bg1"/>
                </a:solidFill>
              </a:defRPr>
            </a:lvl4pPr>
            <a:lvl5pPr marL="1727957">
              <a:defRPr sz="2800">
                <a:solidFill>
                  <a:schemeClr val="bg1"/>
                </a:solidFill>
              </a:defRPr>
            </a:lvl5pPr>
            <a:lvl6pPr>
              <a:defRPr sz="2400"/>
            </a:lvl6pPr>
            <a:lvl7pPr>
              <a:defRPr sz="2400"/>
            </a:lvl7pPr>
            <a:lvl8pPr>
              <a:defRPr sz="2400"/>
            </a:lvl8pPr>
            <a:lvl9pPr>
              <a:defRPr sz="240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6762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38150"/>
            <a:ext cx="8229600" cy="771606"/>
          </a:xfrm>
          <a:prstGeom prst="rect">
            <a:avLst/>
          </a:prstGeom>
        </p:spPr>
        <p:txBody>
          <a:bodyPr vert="horz" tIns="0">
            <a:noAutofit/>
          </a:bodyPr>
          <a:lstStyle>
            <a:lvl1pPr algn="l">
              <a:lnSpc>
                <a:spcPts val="3600"/>
              </a:lnSpc>
              <a:defRPr sz="3600">
                <a:solidFill>
                  <a:schemeClr val="accent5"/>
                </a:solidFill>
              </a:defRPr>
            </a:lvl1pPr>
          </a:lstStyle>
          <a:p>
            <a:r>
              <a:rPr lang="en-US"/>
              <a:t>Heading</a:t>
            </a:r>
          </a:p>
        </p:txBody>
      </p:sp>
      <p:sp>
        <p:nvSpPr>
          <p:cNvPr id="3" name="Text Placeholder 2"/>
          <p:cNvSpPr>
            <a:spLocks noGrp="1"/>
          </p:cNvSpPr>
          <p:nvPr>
            <p:ph type="body" idx="1" hasCustomPrompt="1"/>
          </p:nvPr>
        </p:nvSpPr>
        <p:spPr>
          <a:xfrm>
            <a:off x="457202" y="1374031"/>
            <a:ext cx="4040188" cy="479822"/>
          </a:xfrm>
          <a:prstGeom prst="rect">
            <a:avLst/>
          </a:prstGeom>
        </p:spPr>
        <p:txBody>
          <a:bodyPr vert="horz" anchor="t">
            <a:noAutofit/>
          </a:bodyPr>
          <a:lstStyle>
            <a:lvl1pPr marL="0" indent="0">
              <a:buNone/>
              <a:defRPr sz="2600" b="0">
                <a:solidFill>
                  <a:schemeClr val="accent6"/>
                </a:solidFill>
              </a:defRPr>
            </a:lvl1pPr>
            <a:lvl2pPr marL="609570" indent="0">
              <a:buNone/>
              <a:defRPr sz="2667" b="1"/>
            </a:lvl2pPr>
            <a:lvl3pPr marL="1219139" indent="0">
              <a:buNone/>
              <a:defRPr sz="2400" b="1"/>
            </a:lvl3pPr>
            <a:lvl4pPr marL="1828709" indent="0">
              <a:buNone/>
              <a:defRPr sz="2133" b="1"/>
            </a:lvl4pPr>
            <a:lvl5pPr marL="2438278" indent="0">
              <a:buNone/>
              <a:defRPr sz="2133" b="1"/>
            </a:lvl5pPr>
            <a:lvl6pPr marL="3047848" indent="0">
              <a:buNone/>
              <a:defRPr sz="2133" b="1"/>
            </a:lvl6pPr>
            <a:lvl7pPr marL="3657417" indent="0">
              <a:buNone/>
              <a:defRPr sz="2133" b="1"/>
            </a:lvl7pPr>
            <a:lvl8pPr marL="4266987" indent="0">
              <a:buNone/>
              <a:defRPr sz="2133" b="1"/>
            </a:lvl8pPr>
            <a:lvl9pPr marL="4876557" indent="0">
              <a:buNone/>
              <a:defRPr sz="2133" b="1"/>
            </a:lvl9pPr>
          </a:lstStyle>
          <a:p>
            <a:pPr lvl="0"/>
            <a:r>
              <a:rPr lang="en-US"/>
              <a:t>Sub-heading</a:t>
            </a:r>
          </a:p>
        </p:txBody>
      </p:sp>
      <p:sp>
        <p:nvSpPr>
          <p:cNvPr id="4" name="Content Placeholder 3"/>
          <p:cNvSpPr>
            <a:spLocks noGrp="1"/>
          </p:cNvSpPr>
          <p:nvPr>
            <p:ph sz="half" idx="2" hasCustomPrompt="1"/>
          </p:nvPr>
        </p:nvSpPr>
        <p:spPr>
          <a:xfrm>
            <a:off x="457202" y="1952279"/>
            <a:ext cx="4040188" cy="2642343"/>
          </a:xfrm>
          <a:prstGeom prst="rect">
            <a:avLst/>
          </a:prstGeom>
        </p:spPr>
        <p:txBody>
          <a:bodyPr vert="horz">
            <a:noAutofit/>
          </a:bodyPr>
          <a:lstStyle>
            <a:lvl1pPr marL="455989" indent="-455989">
              <a:defRPr lang="en-US" sz="2000" kern="1200" dirty="0" smtClean="0">
                <a:solidFill>
                  <a:schemeClr val="tx1"/>
                </a:solidFill>
                <a:latin typeface="+mn-lt"/>
                <a:ea typeface="+mn-ea"/>
                <a:cs typeface="+mn-cs"/>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a:t>Item 1</a:t>
            </a:r>
          </a:p>
        </p:txBody>
      </p:sp>
      <p:sp>
        <p:nvSpPr>
          <p:cNvPr id="5" name="Text Placeholder 4"/>
          <p:cNvSpPr>
            <a:spLocks noGrp="1"/>
          </p:cNvSpPr>
          <p:nvPr>
            <p:ph type="body" sz="quarter" idx="3" hasCustomPrompt="1"/>
          </p:nvPr>
        </p:nvSpPr>
        <p:spPr>
          <a:xfrm>
            <a:off x="4654829" y="1374031"/>
            <a:ext cx="4041775" cy="479822"/>
          </a:xfrm>
          <a:prstGeom prst="rect">
            <a:avLst/>
          </a:prstGeom>
        </p:spPr>
        <p:txBody>
          <a:bodyPr vert="horz" anchor="t">
            <a:noAutofit/>
          </a:bodyPr>
          <a:lstStyle>
            <a:lvl1pPr marL="0" indent="0">
              <a:buNone/>
              <a:defRPr sz="2600" b="0">
                <a:solidFill>
                  <a:schemeClr val="accent6"/>
                </a:solidFill>
              </a:defRPr>
            </a:lvl1pPr>
            <a:lvl2pPr marL="609570" indent="0">
              <a:buNone/>
              <a:defRPr sz="2667" b="1"/>
            </a:lvl2pPr>
            <a:lvl3pPr marL="1219139" indent="0">
              <a:buNone/>
              <a:defRPr sz="2400" b="1"/>
            </a:lvl3pPr>
            <a:lvl4pPr marL="1828709" indent="0">
              <a:buNone/>
              <a:defRPr sz="2133" b="1"/>
            </a:lvl4pPr>
            <a:lvl5pPr marL="2438278" indent="0">
              <a:buNone/>
              <a:defRPr sz="2133" b="1"/>
            </a:lvl5pPr>
            <a:lvl6pPr marL="3047848" indent="0">
              <a:buNone/>
              <a:defRPr sz="2133" b="1"/>
            </a:lvl6pPr>
            <a:lvl7pPr marL="3657417" indent="0">
              <a:buNone/>
              <a:defRPr sz="2133" b="1"/>
            </a:lvl7pPr>
            <a:lvl8pPr marL="4266987" indent="0">
              <a:buNone/>
              <a:defRPr sz="2133" b="1"/>
            </a:lvl8pPr>
            <a:lvl9pPr marL="4876557" indent="0">
              <a:buNone/>
              <a:defRPr sz="2133" b="1"/>
            </a:lvl9pPr>
          </a:lstStyle>
          <a:p>
            <a:pPr lvl="0"/>
            <a:r>
              <a:rPr lang="en-US"/>
              <a:t>Sub-heading</a:t>
            </a:r>
          </a:p>
        </p:txBody>
      </p:sp>
      <p:sp>
        <p:nvSpPr>
          <p:cNvPr id="6" name="Content Placeholder 5"/>
          <p:cNvSpPr>
            <a:spLocks noGrp="1"/>
          </p:cNvSpPr>
          <p:nvPr>
            <p:ph sz="quarter" idx="4" hasCustomPrompt="1"/>
          </p:nvPr>
        </p:nvSpPr>
        <p:spPr>
          <a:xfrm>
            <a:off x="4645029" y="1952278"/>
            <a:ext cx="4041775" cy="2642344"/>
          </a:xfrm>
          <a:prstGeom prst="rect">
            <a:avLst/>
          </a:prstGeom>
        </p:spPr>
        <p:txBody>
          <a:bodyPr vert="horz">
            <a:noAutofit/>
          </a:bodyPr>
          <a:lstStyle>
            <a:lvl1pPr>
              <a:defRPr sz="2000">
                <a:solidFill>
                  <a:schemeClr val="tx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a:t>Item 1</a:t>
            </a:r>
          </a:p>
        </p:txBody>
      </p:sp>
    </p:spTree>
    <p:extLst>
      <p:ext uri="{BB962C8B-B14F-4D97-AF65-F5344CB8AC3E}">
        <p14:creationId xmlns:p14="http://schemas.microsoft.com/office/powerpoint/2010/main" val="3335746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 1-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4" y="438151"/>
            <a:ext cx="3008313" cy="686231"/>
          </a:xfrm>
          <a:prstGeom prst="rect">
            <a:avLst/>
          </a:prstGeom>
        </p:spPr>
        <p:txBody>
          <a:bodyPr vert="horz" tIns="0" anchor="t">
            <a:noAutofit/>
          </a:bodyPr>
          <a:lstStyle>
            <a:lvl1pPr algn="l">
              <a:lnSpc>
                <a:spcPts val="3600"/>
              </a:lnSpc>
              <a:defRPr sz="3600" b="0">
                <a:solidFill>
                  <a:schemeClr val="accent5"/>
                </a:solidFill>
              </a:defRPr>
            </a:lvl1pPr>
          </a:lstStyle>
          <a:p>
            <a:r>
              <a:rPr lang="en-US"/>
              <a:t>Heading</a:t>
            </a:r>
          </a:p>
        </p:txBody>
      </p:sp>
      <p:sp>
        <p:nvSpPr>
          <p:cNvPr id="3" name="Content Placeholder 2"/>
          <p:cNvSpPr>
            <a:spLocks noGrp="1"/>
          </p:cNvSpPr>
          <p:nvPr>
            <p:ph idx="1" hasCustomPrompt="1"/>
          </p:nvPr>
        </p:nvSpPr>
        <p:spPr>
          <a:xfrm>
            <a:off x="3575051" y="438150"/>
            <a:ext cx="5111751" cy="4090626"/>
          </a:xfrm>
          <a:prstGeom prst="rect">
            <a:avLst/>
          </a:prstGeom>
        </p:spPr>
        <p:txBody>
          <a:bodyPr vert="horz">
            <a:noAutofit/>
          </a:bodyPr>
          <a:lstStyle>
            <a:lvl1pPr>
              <a:defRPr sz="2800">
                <a:solidFill>
                  <a:schemeClr val="tx1"/>
                </a:solidFill>
              </a:defRPr>
            </a:lvl1pPr>
            <a:lvl2pPr marL="838179" indent="-378875">
              <a:defRPr sz="2800">
                <a:solidFill>
                  <a:schemeClr val="tx1"/>
                </a:solidFill>
              </a:defRPr>
            </a:lvl2pPr>
            <a:lvl3pPr marL="1127972" indent="-302676">
              <a:defRPr sz="2800">
                <a:solidFill>
                  <a:schemeClr val="tx1"/>
                </a:solidFill>
              </a:defRPr>
            </a:lvl3pPr>
            <a:lvl4pPr marL="1439297" indent="-302676">
              <a:defRPr sz="2800">
                <a:solidFill>
                  <a:schemeClr val="tx1"/>
                </a:solidFill>
              </a:defRPr>
            </a:lvl4pPr>
            <a:lvl5pPr marL="1751956" indent="-302676">
              <a:defRPr sz="2667">
                <a:solidFill>
                  <a:schemeClr val="tx1"/>
                </a:solidFill>
              </a:defRPr>
            </a:lvl5pPr>
            <a:lvl6pPr>
              <a:defRPr sz="2667"/>
            </a:lvl6pPr>
            <a:lvl7pPr>
              <a:defRPr sz="2667"/>
            </a:lvl7pPr>
            <a:lvl8pPr>
              <a:defRPr sz="2667"/>
            </a:lvl8pPr>
            <a:lvl9pPr>
              <a:defRPr sz="2667"/>
            </a:lvl9pPr>
          </a:lstStyle>
          <a:p>
            <a:pPr lvl="0"/>
            <a:r>
              <a:rPr lang="en-US"/>
              <a:t>First level</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hasCustomPrompt="1"/>
          </p:nvPr>
        </p:nvSpPr>
        <p:spPr>
          <a:xfrm>
            <a:off x="457204" y="1275606"/>
            <a:ext cx="3008313" cy="3319019"/>
          </a:xfrm>
          <a:prstGeom prst="rect">
            <a:avLst/>
          </a:prstGeom>
        </p:spPr>
        <p:txBody>
          <a:bodyPr vert="horz">
            <a:noAutofit/>
          </a:bodyPr>
          <a:lstStyle>
            <a:lvl1pPr marL="0" indent="0">
              <a:buNone/>
              <a:defRPr sz="2000">
                <a:solidFill>
                  <a:schemeClr val="tx1"/>
                </a:solidFill>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a:t>Text</a:t>
            </a:r>
          </a:p>
        </p:txBody>
      </p:sp>
    </p:spTree>
    <p:extLst>
      <p:ext uri="{BB962C8B-B14F-4D97-AF65-F5344CB8AC3E}">
        <p14:creationId xmlns:p14="http://schemas.microsoft.com/office/powerpoint/2010/main" val="3932362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005718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hf sldNum="0" hdr="0" dt="0"/>
  <p:txStyles>
    <p:titleStyle>
      <a:lvl1pPr algn="ctr" defTabSz="609570" rtl="0" eaLnBrk="1" latinLnBrk="0" hangingPunct="1">
        <a:spcBef>
          <a:spcPct val="0"/>
        </a:spcBef>
        <a:buNone/>
        <a:defRPr sz="5867" kern="1200">
          <a:solidFill>
            <a:schemeClr val="tx1"/>
          </a:solidFill>
          <a:latin typeface="+mj-lt"/>
          <a:ea typeface="+mj-ea"/>
          <a:cs typeface="+mj-cs"/>
        </a:defRPr>
      </a:lvl1pPr>
    </p:titleStyle>
    <p:bodyStyle>
      <a:lvl1pPr marL="457177" indent="-457177" algn="l" defTabSz="609570" rtl="0" eaLnBrk="1" latinLnBrk="0" hangingPunct="1">
        <a:spcBef>
          <a:spcPct val="20000"/>
        </a:spcBef>
        <a:buFont typeface="Arial"/>
        <a:buChar char="•"/>
        <a:defRPr sz="4267" kern="1200">
          <a:solidFill>
            <a:schemeClr val="tx1"/>
          </a:solidFill>
          <a:latin typeface="+mn-lt"/>
          <a:ea typeface="+mn-ea"/>
          <a:cs typeface="+mn-cs"/>
        </a:defRPr>
      </a:lvl1pPr>
      <a:lvl2pPr marL="990551" indent="-380982" algn="l" defTabSz="609570" rtl="0" eaLnBrk="1" latinLnBrk="0" hangingPunct="1">
        <a:spcBef>
          <a:spcPct val="20000"/>
        </a:spcBef>
        <a:buFont typeface="Arial"/>
        <a:buChar char="–"/>
        <a:defRPr sz="3733" kern="1200">
          <a:solidFill>
            <a:schemeClr val="tx1"/>
          </a:solidFill>
          <a:latin typeface="+mn-lt"/>
          <a:ea typeface="+mn-ea"/>
          <a:cs typeface="+mn-cs"/>
        </a:defRPr>
      </a:lvl2pPr>
      <a:lvl3pPr marL="1523923" indent="-304784" algn="l" defTabSz="609570" rtl="0" eaLnBrk="1" latinLnBrk="0" hangingPunct="1">
        <a:spcBef>
          <a:spcPct val="20000"/>
        </a:spcBef>
        <a:buFont typeface="Arial"/>
        <a:buChar char="•"/>
        <a:defRPr sz="3200" kern="1200">
          <a:solidFill>
            <a:schemeClr val="tx1"/>
          </a:solidFill>
          <a:latin typeface="+mn-lt"/>
          <a:ea typeface="+mn-ea"/>
          <a:cs typeface="+mn-cs"/>
        </a:defRPr>
      </a:lvl3pPr>
      <a:lvl4pPr marL="2133493" indent="-304784" algn="l" defTabSz="609570" rtl="0" eaLnBrk="1" latinLnBrk="0" hangingPunct="1">
        <a:spcBef>
          <a:spcPct val="20000"/>
        </a:spcBef>
        <a:buFont typeface="Arial"/>
        <a:buChar char="–"/>
        <a:defRPr sz="2667" kern="1200">
          <a:solidFill>
            <a:schemeClr val="tx1"/>
          </a:solidFill>
          <a:latin typeface="+mn-lt"/>
          <a:ea typeface="+mn-ea"/>
          <a:cs typeface="+mn-cs"/>
        </a:defRPr>
      </a:lvl4pPr>
      <a:lvl5pPr marL="2743063" indent="-304784" algn="l" defTabSz="609570" rtl="0" eaLnBrk="1" latinLnBrk="0" hangingPunct="1">
        <a:spcBef>
          <a:spcPct val="20000"/>
        </a:spcBef>
        <a:buFont typeface="Arial"/>
        <a:buChar char="»"/>
        <a:defRPr sz="2667" kern="1200">
          <a:solidFill>
            <a:schemeClr val="tx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1"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39"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7"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Slide Number Placeholder 5"/>
          <p:cNvSpPr>
            <a:spLocks noGrp="1"/>
          </p:cNvSpPr>
          <p:nvPr>
            <p:ph type="sldNum" sz="quarter" idx="4"/>
          </p:nvPr>
        </p:nvSpPr>
        <p:spPr>
          <a:xfrm>
            <a:off x="5867400" y="4705350"/>
            <a:ext cx="3048000" cy="274637"/>
          </a:xfrm>
          <a:prstGeom prst="rect">
            <a:avLst/>
          </a:prstGeom>
        </p:spPr>
        <p:txBody>
          <a:bodyPr vert="horz" lIns="91440" tIns="45720" rIns="91440" bIns="45720" rtlCol="0" anchor="b"/>
          <a:lstStyle>
            <a:lvl1pPr algn="r">
              <a:defRPr lang="en-US" sz="1200" baseline="0" smtClean="0"/>
            </a:lvl1pPr>
          </a:lstStyle>
          <a:p>
            <a:endParaRPr/>
          </a:p>
          <a:p>
            <a:r>
              <a:t> Lynda Harris | Anne-Marie Chisnall </a:t>
            </a:r>
          </a:p>
        </p:txBody>
      </p:sp>
    </p:spTree>
    <p:extLst>
      <p:ext uri="{BB962C8B-B14F-4D97-AF65-F5344CB8AC3E}">
        <p14:creationId xmlns:p14="http://schemas.microsoft.com/office/powerpoint/2010/main" val="200381228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457200" rtl="0" eaLnBrk="1" latinLnBrk="0" hangingPunct="1">
        <a:spcBef>
          <a:spcPct val="0"/>
        </a:spcBef>
        <a:buNone/>
        <a:defRPr sz="4400" kern="1200">
          <a:ln>
            <a:noFill/>
          </a:ln>
          <a:solidFill>
            <a:srgbClr val="6CC04A"/>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en and white banner with arrows&#10;&#10;Description automatically generated">
            <a:extLst>
              <a:ext uri="{FF2B5EF4-FFF2-40B4-BE49-F238E27FC236}">
                <a16:creationId xmlns:a16="http://schemas.microsoft.com/office/drawing/2014/main" id="{5A130576-6855-1B4F-907F-7549318D92DD}"/>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250343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een and grey background with white text&#10;&#10;Description automatically generated">
            <a:extLst>
              <a:ext uri="{FF2B5EF4-FFF2-40B4-BE49-F238E27FC236}">
                <a16:creationId xmlns:a16="http://schemas.microsoft.com/office/drawing/2014/main" id="{DDCC8565-724B-81EB-3705-7C522A3916F5}"/>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921284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een and black background with text&#10;&#10;Description automatically generated">
            <a:extLst>
              <a:ext uri="{FF2B5EF4-FFF2-40B4-BE49-F238E27FC236}">
                <a16:creationId xmlns:a16="http://schemas.microsoft.com/office/drawing/2014/main" id="{6B51751C-9099-0475-5EEA-F1E42E67B985}"/>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236199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37D8F2-3FB9-0B51-284E-8B7ADA2ADC22}"/>
              </a:ext>
            </a:extLst>
          </p:cNvPr>
          <p:cNvSpPr txBox="1"/>
          <p:nvPr/>
        </p:nvSpPr>
        <p:spPr>
          <a:xfrm>
            <a:off x="441789" y="3154166"/>
            <a:ext cx="2373331" cy="369332"/>
          </a:xfrm>
          <a:prstGeom prst="rect">
            <a:avLst/>
          </a:prstGeom>
          <a:noFill/>
        </p:spPr>
        <p:txBody>
          <a:bodyPr wrap="square" rtlCol="0">
            <a:spAutoFit/>
          </a:bodyPr>
          <a:lstStyle/>
          <a:p>
            <a:r>
              <a:rPr lang="en-US" dirty="0">
                <a:solidFill>
                  <a:schemeClr val="bg1"/>
                </a:solidFill>
              </a:rPr>
              <a:t>Hosted by </a:t>
            </a:r>
            <a:endParaRPr lang="en-NZ" dirty="0">
              <a:solidFill>
                <a:schemeClr val="bg1"/>
              </a:solidFill>
            </a:endParaRPr>
          </a:p>
        </p:txBody>
      </p:sp>
      <p:pic>
        <p:nvPicPr>
          <p:cNvPr id="4" name="Picture 3">
            <a:extLst>
              <a:ext uri="{FF2B5EF4-FFF2-40B4-BE49-F238E27FC236}">
                <a16:creationId xmlns:a16="http://schemas.microsoft.com/office/drawing/2014/main" id="{1011CEE2-FE18-0C56-316C-BE58BF60B02A}"/>
              </a:ext>
            </a:extLst>
          </p:cNvPr>
          <p:cNvPicPr>
            <a:picLocks noChangeAspect="1"/>
          </p:cNvPicPr>
          <p:nvPr/>
        </p:nvPicPr>
        <p:blipFill>
          <a:blip r:embed="rId2"/>
          <a:srcRect/>
          <a:stretch/>
        </p:blipFill>
        <p:spPr>
          <a:xfrm>
            <a:off x="0" y="0"/>
            <a:ext cx="9144000" cy="5143500"/>
          </a:xfrm>
          <a:prstGeom prst="rect">
            <a:avLst/>
          </a:prstGeom>
        </p:spPr>
      </p:pic>
    </p:spTree>
    <p:extLst>
      <p:ext uri="{BB962C8B-B14F-4D97-AF65-F5344CB8AC3E}">
        <p14:creationId xmlns:p14="http://schemas.microsoft.com/office/powerpoint/2010/main" val="1613380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69F3C9-6D45-0470-F2E1-5FD5A3616DC5}"/>
              </a:ext>
            </a:extLst>
          </p:cNvPr>
          <p:cNvPicPr>
            <a:picLocks noChangeAspect="1"/>
          </p:cNvPicPr>
          <p:nvPr/>
        </p:nvPicPr>
        <p:blipFill>
          <a:blip r:embed="rId2"/>
          <a:srcRect/>
          <a:stretch/>
        </p:blipFill>
        <p:spPr>
          <a:xfrm>
            <a:off x="0" y="0"/>
            <a:ext cx="9144000" cy="5143500"/>
          </a:xfrm>
          <a:prstGeom prst="rect">
            <a:avLst/>
          </a:prstGeom>
        </p:spPr>
      </p:pic>
    </p:spTree>
    <p:extLst>
      <p:ext uri="{BB962C8B-B14F-4D97-AF65-F5344CB8AC3E}">
        <p14:creationId xmlns:p14="http://schemas.microsoft.com/office/powerpoint/2010/main" val="916240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video game&#10;&#10;Description automatically generated">
            <a:extLst>
              <a:ext uri="{FF2B5EF4-FFF2-40B4-BE49-F238E27FC236}">
                <a16:creationId xmlns:a16="http://schemas.microsoft.com/office/drawing/2014/main" id="{1B7948C9-2DFA-D3F4-AE91-00B6911363FD}"/>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044023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FDCD9D-B667-B16E-69E9-63E00A7D050E}"/>
              </a:ext>
            </a:extLst>
          </p:cNvPr>
          <p:cNvPicPr>
            <a:picLocks noChangeAspect="1"/>
          </p:cNvPicPr>
          <p:nvPr/>
        </p:nvPicPr>
        <p:blipFill>
          <a:blip r:embed="rId2"/>
          <a:srcRect/>
          <a:stretch/>
        </p:blipFill>
        <p:spPr>
          <a:xfrm>
            <a:off x="0" y="0"/>
            <a:ext cx="9144000" cy="5143500"/>
          </a:xfrm>
          <a:prstGeom prst="rect">
            <a:avLst/>
          </a:prstGeom>
        </p:spPr>
      </p:pic>
    </p:spTree>
    <p:extLst>
      <p:ext uri="{BB962C8B-B14F-4D97-AF65-F5344CB8AC3E}">
        <p14:creationId xmlns:p14="http://schemas.microsoft.com/office/powerpoint/2010/main" val="728994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E6850DD-F769-0BAE-1D9E-D26B2AF2D47E}"/>
              </a:ext>
            </a:extLst>
          </p:cNvPr>
          <p:cNvPicPr>
            <a:picLocks noChangeAspect="1"/>
          </p:cNvPicPr>
          <p:nvPr/>
        </p:nvPicPr>
        <p:blipFill>
          <a:blip r:embed="rId2"/>
          <a:srcRect/>
          <a:stretch/>
        </p:blipFill>
        <p:spPr>
          <a:xfrm>
            <a:off x="0" y="0"/>
            <a:ext cx="9144000" cy="5143500"/>
          </a:xfrm>
          <a:prstGeom prst="rect">
            <a:avLst/>
          </a:prstGeom>
        </p:spPr>
      </p:pic>
    </p:spTree>
    <p:extLst>
      <p:ext uri="{BB962C8B-B14F-4D97-AF65-F5344CB8AC3E}">
        <p14:creationId xmlns:p14="http://schemas.microsoft.com/office/powerpoint/2010/main" val="1840550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02D80F-5EE0-B6AD-53BD-22A929A1AE5F}"/>
              </a:ext>
            </a:extLst>
          </p:cNvPr>
          <p:cNvPicPr>
            <a:picLocks noChangeAspect="1"/>
          </p:cNvPicPr>
          <p:nvPr/>
        </p:nvPicPr>
        <p:blipFill>
          <a:blip r:embed="rId3"/>
          <a:srcRect/>
          <a:stretch/>
        </p:blipFill>
        <p:spPr>
          <a:xfrm>
            <a:off x="0" y="0"/>
            <a:ext cx="9144000" cy="5143500"/>
          </a:xfrm>
          <a:prstGeom prst="rect">
            <a:avLst/>
          </a:prstGeom>
        </p:spPr>
      </p:pic>
    </p:spTree>
    <p:extLst>
      <p:ext uri="{BB962C8B-B14F-4D97-AF65-F5344CB8AC3E}">
        <p14:creationId xmlns:p14="http://schemas.microsoft.com/office/powerpoint/2010/main" val="3962030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0D5C22-F501-10BF-B823-4ACA0683E726}"/>
              </a:ext>
            </a:extLst>
          </p:cNvPr>
          <p:cNvPicPr>
            <a:picLocks noChangeAspect="1"/>
          </p:cNvPicPr>
          <p:nvPr/>
        </p:nvPicPr>
        <p:blipFill>
          <a:blip r:embed="rId3"/>
          <a:srcRect/>
          <a:stretch/>
        </p:blipFill>
        <p:spPr>
          <a:xfrm>
            <a:off x="0" y="0"/>
            <a:ext cx="9144000" cy="5143500"/>
          </a:xfrm>
          <a:prstGeom prst="rect">
            <a:avLst/>
          </a:prstGeom>
        </p:spPr>
      </p:pic>
    </p:spTree>
    <p:extLst>
      <p:ext uri="{BB962C8B-B14F-4D97-AF65-F5344CB8AC3E}">
        <p14:creationId xmlns:p14="http://schemas.microsoft.com/office/powerpoint/2010/main" val="2425915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CEE472-1BEE-902A-4145-C4933B775221}"/>
              </a:ext>
            </a:extLst>
          </p:cNvPr>
          <p:cNvPicPr>
            <a:picLocks noChangeAspect="1"/>
          </p:cNvPicPr>
          <p:nvPr/>
        </p:nvPicPr>
        <p:blipFill>
          <a:blip r:embed="rId3"/>
          <a:srcRect/>
          <a:stretch/>
        </p:blipFill>
        <p:spPr>
          <a:xfrm>
            <a:off x="0" y="0"/>
            <a:ext cx="9144000" cy="5143500"/>
          </a:xfrm>
          <a:prstGeom prst="rect">
            <a:avLst/>
          </a:prstGeom>
        </p:spPr>
      </p:pic>
    </p:spTree>
    <p:extLst>
      <p:ext uri="{BB962C8B-B14F-4D97-AF65-F5344CB8AC3E}">
        <p14:creationId xmlns:p14="http://schemas.microsoft.com/office/powerpoint/2010/main" val="486745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4BAB6B15-BC88-425A-C22D-91A0DF0256A9}"/>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187470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A62DC88-54F7-F649-24ED-C2684FD847B5}"/>
              </a:ext>
            </a:extLst>
          </p:cNvPr>
          <p:cNvSpPr txBox="1"/>
          <p:nvPr/>
        </p:nvSpPr>
        <p:spPr>
          <a:xfrm>
            <a:off x="5332288" y="3308547"/>
            <a:ext cx="3010328" cy="369332"/>
          </a:xfrm>
          <a:prstGeom prst="rect">
            <a:avLst/>
          </a:prstGeom>
          <a:noFill/>
        </p:spPr>
        <p:txBody>
          <a:bodyPr wrap="square" rtlCol="0">
            <a:spAutoFit/>
          </a:bodyPr>
          <a:lstStyle/>
          <a:p>
            <a:r>
              <a:rPr lang="en-US" dirty="0">
                <a:solidFill>
                  <a:schemeClr val="bg1"/>
                </a:solidFill>
              </a:rPr>
              <a:t>Contact</a:t>
            </a:r>
            <a:r>
              <a:rPr lang="en-US" dirty="0"/>
              <a:t> </a:t>
            </a:r>
            <a:endParaRPr lang="en-NZ" dirty="0"/>
          </a:p>
        </p:txBody>
      </p:sp>
      <p:pic>
        <p:nvPicPr>
          <p:cNvPr id="3" name="Picture 2" descr="A person walking with a briefcase and a staff member&#10;&#10;Description automatically generated">
            <a:extLst>
              <a:ext uri="{FF2B5EF4-FFF2-40B4-BE49-F238E27FC236}">
                <a16:creationId xmlns:a16="http://schemas.microsoft.com/office/drawing/2014/main" id="{AE65C467-F767-D843-D90A-0701F5AC8FE9}"/>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413295490"/>
      </p:ext>
    </p:extLst>
  </p:cSld>
  <p:clrMapOvr>
    <a:masterClrMapping/>
  </p:clrMapOvr>
</p:sld>
</file>

<file path=ppt/theme/theme1.xml><?xml version="1.0" encoding="utf-8"?>
<a:theme xmlns:a="http://schemas.openxmlformats.org/drawingml/2006/main" name="2_Office Theme">
  <a:themeElements>
    <a:clrScheme name="Write">
      <a:dk1>
        <a:sysClr val="windowText" lastClr="000000"/>
      </a:dk1>
      <a:lt1>
        <a:sysClr val="window" lastClr="FFFFFF"/>
      </a:lt1>
      <a:dk2>
        <a:srgbClr val="3E4543"/>
      </a:dk2>
      <a:lt2>
        <a:srgbClr val="E7E6E6"/>
      </a:lt2>
      <a:accent1>
        <a:srgbClr val="4472C4"/>
      </a:accent1>
      <a:accent2>
        <a:srgbClr val="ED7D31"/>
      </a:accent2>
      <a:accent3>
        <a:srgbClr val="3E4543"/>
      </a:accent3>
      <a:accent4>
        <a:srgbClr val="FFC000"/>
      </a:accent4>
      <a:accent5>
        <a:srgbClr val="6DC14B"/>
      </a:accent5>
      <a:accent6>
        <a:srgbClr val="007934"/>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template-for-workshops-wide-2021" id="{4E942E51-19AB-4EFA-B02E-9E3B3BE39243}" vid="{15CD0FBF-DDFF-4DD7-8FC2-0D037EF5E882}"/>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template-2018.potx" id="{65457107-5C2C-4360-BD92-62DBCE5FC29A}" vid="{0CD46348-B8E2-4E28-9C34-12EF0D314C5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PowerPoint-template-2018</Template>
  <TotalTime>3928</TotalTime>
  <Words>328</Words>
  <Application>Microsoft Office PowerPoint</Application>
  <PresentationFormat>On-screen Show (16:9)</PresentationFormat>
  <Paragraphs>16</Paragraphs>
  <Slides>13</Slides>
  <Notes>4</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13</vt:i4>
      </vt:variant>
    </vt:vector>
  </HeadingPairs>
  <TitlesOfParts>
    <vt:vector size="17" baseType="lpstr">
      <vt:lpstr>Arial</vt:lpstr>
      <vt:lpstr>Calibri</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Infographics</dc:title>
  <dc:creator>Emily Cotlier</dc:creator>
  <cp:lastModifiedBy>Adam Emirali</cp:lastModifiedBy>
  <cp:revision>5</cp:revision>
  <cp:lastPrinted>2023-02-27T23:15:05Z</cp:lastPrinted>
  <dcterms:created xsi:type="dcterms:W3CDTF">2018-09-03T02:30:46Z</dcterms:created>
  <dcterms:modified xsi:type="dcterms:W3CDTF">2024-07-30T01:40:06Z</dcterms:modified>
</cp:coreProperties>
</file>