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720" r:id="rId2"/>
  </p:sldMasterIdLst>
  <p:notesMasterIdLst>
    <p:notesMasterId r:id="rId17"/>
  </p:notesMasterIdLst>
  <p:handoutMasterIdLst>
    <p:handoutMasterId r:id="rId18"/>
  </p:handoutMasterIdLst>
  <p:sldIdLst>
    <p:sldId id="1709" r:id="rId3"/>
    <p:sldId id="1710" r:id="rId4"/>
    <p:sldId id="1711" r:id="rId5"/>
    <p:sldId id="1712" r:id="rId6"/>
    <p:sldId id="1713" r:id="rId7"/>
    <p:sldId id="1714" r:id="rId8"/>
    <p:sldId id="1715" r:id="rId9"/>
    <p:sldId id="1716" r:id="rId10"/>
    <p:sldId id="1717" r:id="rId11"/>
    <p:sldId id="1718" r:id="rId12"/>
    <p:sldId id="1719" r:id="rId13"/>
    <p:sldId id="1720" r:id="rId14"/>
    <p:sldId id="1721" r:id="rId15"/>
    <p:sldId id="1722" r:id="rId1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9" userDrawn="1">
          <p15:clr>
            <a:srgbClr val="A4A3A4"/>
          </p15:clr>
        </p15:guide>
        <p15:guide id="2" pos="521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orient="horz" pos="1030" userDrawn="1">
          <p15:clr>
            <a:srgbClr val="A4A3A4"/>
          </p15:clr>
        </p15:guide>
        <p15:guide id="5" pos="3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F9675C-4F35-29DE-1D19-A00F5D71CE38}" name="Adam Emirali" initials="AE" userId="S::aemirali@allenandclarke.co.nz::e8fee219-bf59-498e-a2c4-0a61140b54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B25"/>
    <a:srgbClr val="D1E3B0"/>
    <a:srgbClr val="6DC14B"/>
    <a:srgbClr val="007934"/>
    <a:srgbClr val="6CC04A"/>
    <a:srgbClr val="FF00DA"/>
    <a:srgbClr val="FF6600"/>
    <a:srgbClr val="FFCCCC"/>
    <a:srgbClr val="FF7C80"/>
    <a:srgbClr val="3E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BE11D-28E2-485B-AD93-176B120A2DDA}" v="28" dt="2025-03-12T22:29:59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599"/>
        <p:guide pos="521"/>
        <p:guide orient="horz" pos="1720"/>
        <p:guide orient="horz" pos="1030"/>
        <p:guide pos="31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Emirali" userId="e8fee219-bf59-498e-a2c4-0a61140b5454" providerId="ADAL" clId="{66A09EB9-27B1-44BF-928E-2B180495B8F0}"/>
    <pc:docChg chg="">
      <pc:chgData name="Adam Emirali" userId="e8fee219-bf59-498e-a2c4-0a61140b5454" providerId="ADAL" clId="{66A09EB9-27B1-44BF-928E-2B180495B8F0}" dt="2024-07-30T01:39:56.016" v="0"/>
      <pc:docMkLst>
        <pc:docMk/>
      </pc:docMkLst>
      <pc:sldChg chg="delCm">
        <pc:chgData name="Adam Emirali" userId="e8fee219-bf59-498e-a2c4-0a61140b5454" providerId="ADAL" clId="{66A09EB9-27B1-44BF-928E-2B180495B8F0}" dt="2024-07-30T01:39:56.016" v="0"/>
        <pc:sldMkLst>
          <pc:docMk/>
          <pc:sldMk cId="1613380409" sldId="17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dam Emirali" userId="e8fee219-bf59-498e-a2c4-0a61140b5454" providerId="ADAL" clId="{66A09EB9-27B1-44BF-928E-2B180495B8F0}" dt="2024-07-30T01:39:56.016" v="0"/>
              <pc2:cmMkLst xmlns:pc2="http://schemas.microsoft.com/office/powerpoint/2019/9/main/command">
                <pc:docMk/>
                <pc:sldMk cId="1613380409" sldId="1708"/>
                <pc2:cmMk id="{B6716678-CFD8-42E1-8D56-3A2FE7C58202}"/>
              </pc2:cmMkLst>
            </pc226:cmChg>
          </p:ext>
        </pc:extLst>
      </pc:sldChg>
      <pc:sldChg chg="delCm">
        <pc:chgData name="Adam Emirali" userId="e8fee219-bf59-498e-a2c4-0a61140b5454" providerId="ADAL" clId="{66A09EB9-27B1-44BF-928E-2B180495B8F0}" dt="2024-07-30T01:39:56.016" v="0"/>
        <pc:sldMkLst>
          <pc:docMk/>
          <pc:sldMk cId="3044023916" sldId="17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dam Emirali" userId="e8fee219-bf59-498e-a2c4-0a61140b5454" providerId="ADAL" clId="{66A09EB9-27B1-44BF-928E-2B180495B8F0}" dt="2024-07-30T01:39:56.016" v="0"/>
              <pc2:cmMkLst xmlns:pc2="http://schemas.microsoft.com/office/powerpoint/2019/9/main/command">
                <pc:docMk/>
                <pc:sldMk cId="3044023916" sldId="1710"/>
                <pc2:cmMk id="{151A25E3-2529-4B0F-B466-50A6CF970D96}"/>
              </pc2:cmMkLst>
            </pc226:cmChg>
          </p:ext>
        </pc:extLst>
      </pc:sldChg>
      <pc:sldChg chg="delCm">
        <pc:chgData name="Adam Emirali" userId="e8fee219-bf59-498e-a2c4-0a61140b5454" providerId="ADAL" clId="{66A09EB9-27B1-44BF-928E-2B180495B8F0}" dt="2024-07-30T01:39:56.016" v="0"/>
        <pc:sldMkLst>
          <pc:docMk/>
          <pc:sldMk cId="486745899" sldId="17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dam Emirali" userId="e8fee219-bf59-498e-a2c4-0a61140b5454" providerId="ADAL" clId="{66A09EB9-27B1-44BF-928E-2B180495B8F0}" dt="2024-07-30T01:39:56.016" v="0"/>
              <pc2:cmMkLst xmlns:pc2="http://schemas.microsoft.com/office/powerpoint/2019/9/main/command">
                <pc:docMk/>
                <pc:sldMk cId="486745899" sldId="1729"/>
                <pc2:cmMk id="{307572CD-89DF-4687-B7D6-28A9CDC28CF3}"/>
              </pc2:cmMkLst>
            </pc226:cmChg>
          </p:ext>
        </pc:extLst>
      </pc:sldChg>
      <pc:sldChg chg="delCm">
        <pc:chgData name="Adam Emirali" userId="e8fee219-bf59-498e-a2c4-0a61140b5454" providerId="ADAL" clId="{66A09EB9-27B1-44BF-928E-2B180495B8F0}" dt="2024-07-30T01:39:56.016" v="0"/>
        <pc:sldMkLst>
          <pc:docMk/>
          <pc:sldMk cId="916240426" sldId="17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dam Emirali" userId="e8fee219-bf59-498e-a2c4-0a61140b5454" providerId="ADAL" clId="{66A09EB9-27B1-44BF-928E-2B180495B8F0}" dt="2024-07-30T01:39:56.016" v="0"/>
              <pc2:cmMkLst xmlns:pc2="http://schemas.microsoft.com/office/powerpoint/2019/9/main/command">
                <pc:docMk/>
                <pc:sldMk cId="916240426" sldId="1731"/>
                <pc2:cmMk id="{A1DE5510-1DAD-4498-8E61-9E82EF17B316}"/>
              </pc2:cmMkLst>
            </pc226:cmChg>
          </p:ext>
        </pc:extLst>
      </pc:sldChg>
    </pc:docChg>
  </pc:docChgLst>
  <pc:docChgLst>
    <pc:chgData name="Jodie Lee" userId="4bd8c568-1451-4eba-8e09-93e65d651c1f" providerId="ADAL" clId="{1CCD6A6B-C74D-41F7-94E7-43EADCB85EF7}"/>
    <pc:docChg chg="undo custSel addSld modSld modMainMaster">
      <pc:chgData name="Jodie Lee" userId="4bd8c568-1451-4eba-8e09-93e65d651c1f" providerId="ADAL" clId="{1CCD6A6B-C74D-41F7-94E7-43EADCB85EF7}" dt="2024-07-17T02:50:27.166" v="89" actId="14826"/>
      <pc:docMkLst>
        <pc:docMk/>
      </pc:docMkLst>
      <pc:sldChg chg="addSp delSp modSp mod">
        <pc:chgData name="Jodie Lee" userId="4bd8c568-1451-4eba-8e09-93e65d651c1f" providerId="ADAL" clId="{1CCD6A6B-C74D-41F7-94E7-43EADCB85EF7}" dt="2024-07-16T23:01:39.223" v="53" actId="962"/>
        <pc:sldMkLst>
          <pc:docMk/>
          <pc:sldMk cId="3413295490" sldId="1696"/>
        </pc:sldMkLst>
      </pc:sldChg>
      <pc:sldChg chg="addSp delSp modSp mod">
        <pc:chgData name="Jodie Lee" userId="4bd8c568-1451-4eba-8e09-93e65d651c1f" providerId="ADAL" clId="{1CCD6A6B-C74D-41F7-94E7-43EADCB85EF7}" dt="2024-07-17T02:41:39.234" v="85" actId="14826"/>
        <pc:sldMkLst>
          <pc:docMk/>
          <pc:sldMk cId="2425915803" sldId="1701"/>
        </pc:sldMkLst>
      </pc:sldChg>
      <pc:sldChg chg="addSp delSp modSp mod">
        <pc:chgData name="Jodie Lee" userId="4bd8c568-1451-4eba-8e09-93e65d651c1f" providerId="ADAL" clId="{1CCD6A6B-C74D-41F7-94E7-43EADCB85EF7}" dt="2024-07-17T02:39:52.667" v="71" actId="14826"/>
        <pc:sldMkLst>
          <pc:docMk/>
          <pc:sldMk cId="1613380409" sldId="1708"/>
        </pc:sldMkLst>
      </pc:sldChg>
      <pc:sldChg chg="addSp delSp modSp mod">
        <pc:chgData name="Jodie Lee" userId="4bd8c568-1451-4eba-8e09-93e65d651c1f" providerId="ADAL" clId="{1CCD6A6B-C74D-41F7-94E7-43EADCB85EF7}" dt="2024-07-16T23:00:44.541" v="29" actId="962"/>
        <pc:sldMkLst>
          <pc:docMk/>
          <pc:sldMk cId="1250343013" sldId="1709"/>
        </pc:sldMkLst>
      </pc:sldChg>
      <pc:sldChg chg="addSp delSp modSp mod modCm">
        <pc:chgData name="Jodie Lee" userId="4bd8c568-1451-4eba-8e09-93e65d651c1f" providerId="ADAL" clId="{1CCD6A6B-C74D-41F7-94E7-43EADCB85EF7}" dt="2024-07-17T02:41:03.072" v="80" actId="962"/>
        <pc:sldMkLst>
          <pc:docMk/>
          <pc:sldMk cId="3044023916" sldId="17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die Lee" userId="4bd8c568-1451-4eba-8e09-93e65d651c1f" providerId="ADAL" clId="{1CCD6A6B-C74D-41F7-94E7-43EADCB85EF7}" dt="2024-07-17T02:40:11.264" v="73" actId="2056"/>
              <pc2:cmMkLst xmlns:pc2="http://schemas.microsoft.com/office/powerpoint/2019/9/main/command">
                <pc:docMk/>
                <pc:sldMk cId="3044023916" sldId="1710"/>
                <pc2:cmMk id="{151A25E3-2529-4B0F-B466-50A6CF970D96}"/>
              </pc2:cmMkLst>
            </pc226:cmChg>
          </p:ext>
        </pc:extLst>
      </pc:sldChg>
      <pc:sldChg chg="addSp delSp modSp mod">
        <pc:chgData name="Jodie Lee" userId="4bd8c568-1451-4eba-8e09-93e65d651c1f" providerId="ADAL" clId="{1CCD6A6B-C74D-41F7-94E7-43EADCB85EF7}" dt="2024-07-17T02:41:16.147" v="82" actId="14826"/>
        <pc:sldMkLst>
          <pc:docMk/>
          <pc:sldMk cId="728994944" sldId="1711"/>
        </pc:sldMkLst>
      </pc:sldChg>
      <pc:sldChg chg="addSp delSp modSp mod">
        <pc:chgData name="Jodie Lee" userId="4bd8c568-1451-4eba-8e09-93e65d651c1f" providerId="ADAL" clId="{1CCD6A6B-C74D-41F7-94E7-43EADCB85EF7}" dt="2024-07-17T02:41:24.787" v="83" actId="14826"/>
        <pc:sldMkLst>
          <pc:docMk/>
          <pc:sldMk cId="1840550892" sldId="1712"/>
        </pc:sldMkLst>
      </pc:sldChg>
      <pc:sldChg chg="addSp delSp modSp mod">
        <pc:chgData name="Jodie Lee" userId="4bd8c568-1451-4eba-8e09-93e65d651c1f" providerId="ADAL" clId="{1CCD6A6B-C74D-41F7-94E7-43EADCB85EF7}" dt="2024-07-17T02:41:31.463" v="84" actId="14826"/>
        <pc:sldMkLst>
          <pc:docMk/>
          <pc:sldMk cId="3962030088" sldId="1728"/>
        </pc:sldMkLst>
      </pc:sldChg>
      <pc:sldChg chg="addSp delSp modSp mod">
        <pc:chgData name="Jodie Lee" userId="4bd8c568-1451-4eba-8e09-93e65d651c1f" providerId="ADAL" clId="{1CCD6A6B-C74D-41F7-94E7-43EADCB85EF7}" dt="2024-07-17T02:46:29.017" v="88" actId="14826"/>
        <pc:sldMkLst>
          <pc:docMk/>
          <pc:sldMk cId="486745899" sldId="1729"/>
        </pc:sldMkLst>
      </pc:sldChg>
      <pc:sldChg chg="addSp delSp modSp mod">
        <pc:chgData name="Jodie Lee" userId="4bd8c568-1451-4eba-8e09-93e65d651c1f" providerId="ADAL" clId="{1CCD6A6B-C74D-41F7-94E7-43EADCB85EF7}" dt="2024-07-16T23:01:35.743" v="50" actId="27614"/>
        <pc:sldMkLst>
          <pc:docMk/>
          <pc:sldMk cId="3187470006" sldId="1730"/>
        </pc:sldMkLst>
      </pc:sldChg>
      <pc:sldChg chg="addSp delSp modSp new mod">
        <pc:chgData name="Jodie Lee" userId="4bd8c568-1451-4eba-8e09-93e65d651c1f" providerId="ADAL" clId="{1CCD6A6B-C74D-41F7-94E7-43EADCB85EF7}" dt="2024-07-17T02:50:27.166" v="89" actId="14826"/>
        <pc:sldMkLst>
          <pc:docMk/>
          <pc:sldMk cId="916240426" sldId="1731"/>
        </pc:sldMkLst>
      </pc:sldChg>
      <pc:sldChg chg="addSp delSp modSp new mod">
        <pc:chgData name="Jodie Lee" userId="4bd8c568-1451-4eba-8e09-93e65d651c1f" providerId="ADAL" clId="{1CCD6A6B-C74D-41F7-94E7-43EADCB85EF7}" dt="2024-07-16T23:02:03.627" v="62" actId="27614"/>
        <pc:sldMkLst>
          <pc:docMk/>
          <pc:sldMk cId="2921284583" sldId="1732"/>
        </pc:sldMkLst>
      </pc:sldChg>
      <pc:sldChg chg="addSp delSp modSp new mod">
        <pc:chgData name="Jodie Lee" userId="4bd8c568-1451-4eba-8e09-93e65d651c1f" providerId="ADAL" clId="{1CCD6A6B-C74D-41F7-94E7-43EADCB85EF7}" dt="2024-07-16T23:02:10.438" v="66" actId="27614"/>
        <pc:sldMkLst>
          <pc:docMk/>
          <pc:sldMk cId="3236199895" sldId="1733"/>
        </pc:sldMkLst>
      </pc:sldChg>
      <pc:sldMasterChg chg="delSldLayout modSldLayout">
        <pc:chgData name="Jodie Lee" userId="4bd8c568-1451-4eba-8e09-93e65d651c1f" providerId="ADAL" clId="{1CCD6A6B-C74D-41F7-94E7-43EADCB85EF7}" dt="2024-07-16T23:00:22.947" v="24" actId="478"/>
        <pc:sldMasterMkLst>
          <pc:docMk/>
          <pc:sldMasterMk cId="1950057183" sldId="2147483691"/>
        </pc:sldMasterMkLst>
        <pc:sldLayoutChg chg="delSp del mod">
          <pc:chgData name="Jodie Lee" userId="4bd8c568-1451-4eba-8e09-93e65d651c1f" providerId="ADAL" clId="{1CCD6A6B-C74D-41F7-94E7-43EADCB85EF7}" dt="2024-07-16T23:00:09.384" v="20" actId="2696"/>
          <pc:sldLayoutMkLst>
            <pc:docMk/>
            <pc:sldMasterMk cId="1950057183" sldId="2147483691"/>
            <pc:sldLayoutMk cId="3235735821" sldId="2147483692"/>
          </pc:sldLayoutMkLst>
        </pc:sldLayoutChg>
        <pc:sldLayoutChg chg="delSp modSp mod">
          <pc:chgData name="Jodie Lee" userId="4bd8c568-1451-4eba-8e09-93e65d651c1f" providerId="ADAL" clId="{1CCD6A6B-C74D-41F7-94E7-43EADCB85EF7}" dt="2024-07-16T23:00:17.065" v="23" actId="478"/>
          <pc:sldLayoutMkLst>
            <pc:docMk/>
            <pc:sldMasterMk cId="1950057183" sldId="2147483691"/>
            <pc:sldLayoutMk cId="1561026270" sldId="2147483693"/>
          </pc:sldLayoutMkLst>
        </pc:sldLayoutChg>
        <pc:sldLayoutChg chg="del">
          <pc:chgData name="Jodie Lee" userId="4bd8c568-1451-4eba-8e09-93e65d651c1f" providerId="ADAL" clId="{1CCD6A6B-C74D-41F7-94E7-43EADCB85EF7}" dt="2024-07-16T23:00:02.646" v="19" actId="2696"/>
          <pc:sldLayoutMkLst>
            <pc:docMk/>
            <pc:sldMasterMk cId="1950057183" sldId="2147483691"/>
            <pc:sldLayoutMk cId="1753740947" sldId="2147483696"/>
          </pc:sldLayoutMkLst>
        </pc:sldLayoutChg>
        <pc:sldLayoutChg chg="delSp mod">
          <pc:chgData name="Jodie Lee" userId="4bd8c568-1451-4eba-8e09-93e65d651c1f" providerId="ADAL" clId="{1CCD6A6B-C74D-41F7-94E7-43EADCB85EF7}" dt="2024-07-16T23:00:22.947" v="24" actId="478"/>
          <pc:sldLayoutMkLst>
            <pc:docMk/>
            <pc:sldMasterMk cId="1950057183" sldId="2147483691"/>
            <pc:sldLayoutMk cId="439952242" sldId="2147483698"/>
          </pc:sldLayoutMkLst>
        </pc:sldLayoutChg>
      </pc:sldMasterChg>
      <pc:sldMasterChg chg="delSp modSp mod">
        <pc:chgData name="Jodie Lee" userId="4bd8c568-1451-4eba-8e09-93e65d651c1f" providerId="ADAL" clId="{1CCD6A6B-C74D-41F7-94E7-43EADCB85EF7}" dt="2024-07-16T22:59:35.934" v="17" actId="478"/>
        <pc:sldMasterMkLst>
          <pc:docMk/>
          <pc:sldMasterMk cId="2003812285" sldId="2147483720"/>
        </pc:sldMasterMkLst>
      </pc:sldMasterChg>
    </pc:docChg>
  </pc:docChgLst>
  <pc:docChgLst>
    <pc:chgData name="Jodie Lee" userId="4bd8c568-1451-4eba-8e09-93e65d651c1f" providerId="ADAL" clId="{E07BE11D-28E2-485B-AD93-176B120A2DDA}"/>
    <pc:docChg chg="custSel addSld delSld modSld">
      <pc:chgData name="Jodie Lee" userId="4bd8c568-1451-4eba-8e09-93e65d651c1f" providerId="ADAL" clId="{E07BE11D-28E2-485B-AD93-176B120A2DDA}" dt="2025-03-12T22:29:59.614" v="70" actId="14826"/>
      <pc:docMkLst>
        <pc:docMk/>
      </pc:docMkLst>
      <pc:sldChg chg="del">
        <pc:chgData name="Jodie Lee" userId="4bd8c568-1451-4eba-8e09-93e65d651c1f" providerId="ADAL" clId="{E07BE11D-28E2-485B-AD93-176B120A2DDA}" dt="2025-03-11T23:58:41.331" v="1" actId="47"/>
        <pc:sldMkLst>
          <pc:docMk/>
          <pc:sldMk cId="3413295490" sldId="1696"/>
        </pc:sldMkLst>
      </pc:sldChg>
      <pc:sldChg chg="del">
        <pc:chgData name="Jodie Lee" userId="4bd8c568-1451-4eba-8e09-93e65d651c1f" providerId="ADAL" clId="{E07BE11D-28E2-485B-AD93-176B120A2DDA}" dt="2025-03-11T23:58:41.331" v="1" actId="47"/>
        <pc:sldMkLst>
          <pc:docMk/>
          <pc:sldMk cId="2425915803" sldId="1701"/>
        </pc:sldMkLst>
      </pc:sldChg>
      <pc:sldChg chg="del">
        <pc:chgData name="Jodie Lee" userId="4bd8c568-1451-4eba-8e09-93e65d651c1f" providerId="ADAL" clId="{E07BE11D-28E2-485B-AD93-176B120A2DDA}" dt="2025-03-11T23:58:41.331" v="1" actId="47"/>
        <pc:sldMkLst>
          <pc:docMk/>
          <pc:sldMk cId="1613380409" sldId="1708"/>
        </pc:sldMkLst>
      </pc:sldChg>
      <pc:sldChg chg="addSp delSp modSp mod">
        <pc:chgData name="Jodie Lee" userId="4bd8c568-1451-4eba-8e09-93e65d651c1f" providerId="ADAL" clId="{E07BE11D-28E2-485B-AD93-176B120A2DDA}" dt="2025-03-11T23:59:14.418" v="17" actId="962"/>
        <pc:sldMkLst>
          <pc:docMk/>
          <pc:sldMk cId="1250343013" sldId="1709"/>
        </pc:sldMkLst>
        <pc:picChg chg="add mod">
          <ac:chgData name="Jodie Lee" userId="4bd8c568-1451-4eba-8e09-93e65d651c1f" providerId="ADAL" clId="{E07BE11D-28E2-485B-AD93-176B120A2DDA}" dt="2025-03-11T23:59:14.418" v="17" actId="962"/>
          <ac:picMkLst>
            <pc:docMk/>
            <pc:sldMk cId="1250343013" sldId="1709"/>
            <ac:picMk id="3" creationId="{0DC490BA-ABA5-6D23-AB9C-3F18075ED18E}"/>
          </ac:picMkLst>
        </pc:picChg>
        <pc:picChg chg="del">
          <ac:chgData name="Jodie Lee" userId="4bd8c568-1451-4eba-8e09-93e65d651c1f" providerId="ADAL" clId="{E07BE11D-28E2-485B-AD93-176B120A2DDA}" dt="2025-03-11T23:58:36.989" v="0" actId="478"/>
          <ac:picMkLst>
            <pc:docMk/>
            <pc:sldMk cId="1250343013" sldId="1709"/>
            <ac:picMk id="5" creationId="{5A130576-6855-1B4F-907F-7549318D92DD}"/>
          </ac:picMkLst>
        </pc:picChg>
      </pc:sldChg>
      <pc:sldChg chg="addSp delSp modSp new mod">
        <pc:chgData name="Jodie Lee" userId="4bd8c568-1451-4eba-8e09-93e65d651c1f" providerId="ADAL" clId="{E07BE11D-28E2-485B-AD93-176B120A2DDA}" dt="2025-03-12T22:29:12.758" v="66" actId="962"/>
        <pc:sldMkLst>
          <pc:docMk/>
          <pc:sldMk cId="2309424810" sldId="1710"/>
        </pc:sldMkLst>
        <pc:picChg chg="add del mod">
          <ac:chgData name="Jodie Lee" userId="4bd8c568-1451-4eba-8e09-93e65d651c1f" providerId="ADAL" clId="{E07BE11D-28E2-485B-AD93-176B120A2DDA}" dt="2025-03-12T22:29:03.918" v="63" actId="478"/>
          <ac:picMkLst>
            <pc:docMk/>
            <pc:sldMk cId="2309424810" sldId="1710"/>
            <ac:picMk id="3" creationId="{DDF01A67-BB42-20F1-6331-71FAF0EA19C5}"/>
          </ac:picMkLst>
        </pc:picChg>
        <pc:picChg chg="add mod">
          <ac:chgData name="Jodie Lee" userId="4bd8c568-1451-4eba-8e09-93e65d651c1f" providerId="ADAL" clId="{E07BE11D-28E2-485B-AD93-176B120A2DDA}" dt="2025-03-12T22:29:12.758" v="66" actId="962"/>
          <ac:picMkLst>
            <pc:docMk/>
            <pc:sldMk cId="2309424810" sldId="1710"/>
            <ac:picMk id="4" creationId="{45C9EAAD-B3E7-658C-F722-D8C0FFFF8481}"/>
          </ac:picMkLst>
        </pc:picChg>
      </pc:sldChg>
      <pc:sldChg chg="del">
        <pc:chgData name="Jodie Lee" userId="4bd8c568-1451-4eba-8e09-93e65d651c1f" providerId="ADAL" clId="{E07BE11D-28E2-485B-AD93-176B120A2DDA}" dt="2025-03-11T23:58:41.331" v="1" actId="47"/>
        <pc:sldMkLst>
          <pc:docMk/>
          <pc:sldMk cId="3044023916" sldId="1710"/>
        </pc:sldMkLst>
      </pc:sldChg>
      <pc:sldChg chg="del">
        <pc:chgData name="Jodie Lee" userId="4bd8c568-1451-4eba-8e09-93e65d651c1f" providerId="ADAL" clId="{E07BE11D-28E2-485B-AD93-176B120A2DDA}" dt="2025-03-11T23:58:41.331" v="1" actId="47"/>
        <pc:sldMkLst>
          <pc:docMk/>
          <pc:sldMk cId="728994944" sldId="1711"/>
        </pc:sldMkLst>
      </pc:sldChg>
      <pc:sldChg chg="addSp modSp new mod">
        <pc:chgData name="Jodie Lee" userId="4bd8c568-1451-4eba-8e09-93e65d651c1f" providerId="ADAL" clId="{E07BE11D-28E2-485B-AD93-176B120A2DDA}" dt="2025-03-12T02:05:26.903" v="58" actId="14826"/>
        <pc:sldMkLst>
          <pc:docMk/>
          <pc:sldMk cId="4044311026" sldId="1711"/>
        </pc:sldMkLst>
        <pc:picChg chg="add mod">
          <ac:chgData name="Jodie Lee" userId="4bd8c568-1451-4eba-8e09-93e65d651c1f" providerId="ADAL" clId="{E07BE11D-28E2-485B-AD93-176B120A2DDA}" dt="2025-03-12T02:05:26.903" v="58" actId="14826"/>
          <ac:picMkLst>
            <pc:docMk/>
            <pc:sldMk cId="4044311026" sldId="1711"/>
            <ac:picMk id="3" creationId="{C803D6D3-B6E8-C067-C41B-7100564EB4F6}"/>
          </ac:picMkLst>
        </pc:picChg>
      </pc:sldChg>
      <pc:sldChg chg="del">
        <pc:chgData name="Jodie Lee" userId="4bd8c568-1451-4eba-8e09-93e65d651c1f" providerId="ADAL" clId="{E07BE11D-28E2-485B-AD93-176B120A2DDA}" dt="2025-03-11T23:58:41.331" v="1" actId="47"/>
        <pc:sldMkLst>
          <pc:docMk/>
          <pc:sldMk cId="1840550892" sldId="1712"/>
        </pc:sldMkLst>
      </pc:sldChg>
      <pc:sldChg chg="addSp modSp new mod">
        <pc:chgData name="Jodie Lee" userId="4bd8c568-1451-4eba-8e09-93e65d651c1f" providerId="ADAL" clId="{E07BE11D-28E2-485B-AD93-176B120A2DDA}" dt="2025-03-12T02:05:44.622" v="59" actId="14826"/>
        <pc:sldMkLst>
          <pc:docMk/>
          <pc:sldMk cId="3679087745" sldId="1712"/>
        </pc:sldMkLst>
        <pc:picChg chg="add mod">
          <ac:chgData name="Jodie Lee" userId="4bd8c568-1451-4eba-8e09-93e65d651c1f" providerId="ADAL" clId="{E07BE11D-28E2-485B-AD93-176B120A2DDA}" dt="2025-03-12T02:05:44.622" v="59" actId="14826"/>
          <ac:picMkLst>
            <pc:docMk/>
            <pc:sldMk cId="3679087745" sldId="1712"/>
            <ac:picMk id="3" creationId="{6FF7EC92-3C59-8821-1C21-4387ED926A82}"/>
          </ac:picMkLst>
        </pc:picChg>
      </pc:sldChg>
      <pc:sldChg chg="addSp modSp new mod">
        <pc:chgData name="Jodie Lee" userId="4bd8c568-1451-4eba-8e09-93e65d651c1f" providerId="ADAL" clId="{E07BE11D-28E2-485B-AD93-176B120A2DDA}" dt="2025-03-12T02:05:52.597" v="60" actId="14826"/>
        <pc:sldMkLst>
          <pc:docMk/>
          <pc:sldMk cId="156284153" sldId="1713"/>
        </pc:sldMkLst>
        <pc:picChg chg="add mod">
          <ac:chgData name="Jodie Lee" userId="4bd8c568-1451-4eba-8e09-93e65d651c1f" providerId="ADAL" clId="{E07BE11D-28E2-485B-AD93-176B120A2DDA}" dt="2025-03-12T02:05:52.597" v="60" actId="14826"/>
          <ac:picMkLst>
            <pc:docMk/>
            <pc:sldMk cId="156284153" sldId="1713"/>
            <ac:picMk id="3" creationId="{2C602E7A-D50D-C5E3-D737-3568B58C3C16}"/>
          </ac:picMkLst>
        </pc:picChg>
      </pc:sldChg>
      <pc:sldChg chg="addSp modSp new mod">
        <pc:chgData name="Jodie Lee" userId="4bd8c568-1451-4eba-8e09-93e65d651c1f" providerId="ADAL" clId="{E07BE11D-28E2-485B-AD93-176B120A2DDA}" dt="2025-03-12T22:29:34.343" v="67" actId="14826"/>
        <pc:sldMkLst>
          <pc:docMk/>
          <pc:sldMk cId="1315808112" sldId="1714"/>
        </pc:sldMkLst>
        <pc:picChg chg="add mod">
          <ac:chgData name="Jodie Lee" userId="4bd8c568-1451-4eba-8e09-93e65d651c1f" providerId="ADAL" clId="{E07BE11D-28E2-485B-AD93-176B120A2DDA}" dt="2025-03-12T22:29:34.343" v="67" actId="14826"/>
          <ac:picMkLst>
            <pc:docMk/>
            <pc:sldMk cId="1315808112" sldId="1714"/>
            <ac:picMk id="3" creationId="{6BF5FC89-3431-CDFC-407E-B1E4ED8FFF6C}"/>
          </ac:picMkLst>
        </pc:picChg>
      </pc:sldChg>
      <pc:sldChg chg="addSp modSp new mod">
        <pc:chgData name="Jodie Lee" userId="4bd8c568-1451-4eba-8e09-93e65d651c1f" providerId="ADAL" clId="{E07BE11D-28E2-485B-AD93-176B120A2DDA}" dt="2025-03-11T23:59:41.173" v="33" actId="27614"/>
        <pc:sldMkLst>
          <pc:docMk/>
          <pc:sldMk cId="4203594225" sldId="1715"/>
        </pc:sldMkLst>
        <pc:picChg chg="add mod">
          <ac:chgData name="Jodie Lee" userId="4bd8c568-1451-4eba-8e09-93e65d651c1f" providerId="ADAL" clId="{E07BE11D-28E2-485B-AD93-176B120A2DDA}" dt="2025-03-11T23:59:41.173" v="33" actId="27614"/>
          <ac:picMkLst>
            <pc:docMk/>
            <pc:sldMk cId="4203594225" sldId="1715"/>
            <ac:picMk id="3" creationId="{E314C859-6C92-2FC0-0CBB-07755FAF4018}"/>
          </ac:picMkLst>
        </pc:picChg>
      </pc:sldChg>
      <pc:sldChg chg="addSp modSp new mod">
        <pc:chgData name="Jodie Lee" userId="4bd8c568-1451-4eba-8e09-93e65d651c1f" providerId="ADAL" clId="{E07BE11D-28E2-485B-AD93-176B120A2DDA}" dt="2025-03-12T22:29:42.205" v="68" actId="14826"/>
        <pc:sldMkLst>
          <pc:docMk/>
          <pc:sldMk cId="1146824063" sldId="1716"/>
        </pc:sldMkLst>
        <pc:picChg chg="add mod">
          <ac:chgData name="Jodie Lee" userId="4bd8c568-1451-4eba-8e09-93e65d651c1f" providerId="ADAL" clId="{E07BE11D-28E2-485B-AD93-176B120A2DDA}" dt="2025-03-12T22:29:42.205" v="68" actId="14826"/>
          <ac:picMkLst>
            <pc:docMk/>
            <pc:sldMk cId="1146824063" sldId="1716"/>
            <ac:picMk id="3" creationId="{9ADE25FA-6090-6DDC-AEBD-CFC37CF7CCC0}"/>
          </ac:picMkLst>
        </pc:picChg>
      </pc:sldChg>
      <pc:sldChg chg="addSp modSp new mod">
        <pc:chgData name="Jodie Lee" userId="4bd8c568-1451-4eba-8e09-93e65d651c1f" providerId="ADAL" clId="{E07BE11D-28E2-485B-AD93-176B120A2DDA}" dt="2025-03-12T22:29:51.225" v="69" actId="14826"/>
        <pc:sldMkLst>
          <pc:docMk/>
          <pc:sldMk cId="1398765891" sldId="1717"/>
        </pc:sldMkLst>
        <pc:picChg chg="add mod">
          <ac:chgData name="Jodie Lee" userId="4bd8c568-1451-4eba-8e09-93e65d651c1f" providerId="ADAL" clId="{E07BE11D-28E2-485B-AD93-176B120A2DDA}" dt="2025-03-12T22:29:51.225" v="69" actId="14826"/>
          <ac:picMkLst>
            <pc:docMk/>
            <pc:sldMk cId="1398765891" sldId="1717"/>
            <ac:picMk id="3" creationId="{8AECAE61-F4CC-4351-3FAA-2D57278427E2}"/>
          </ac:picMkLst>
        </pc:picChg>
      </pc:sldChg>
      <pc:sldChg chg="addSp modSp new mod">
        <pc:chgData name="Jodie Lee" userId="4bd8c568-1451-4eba-8e09-93e65d651c1f" providerId="ADAL" clId="{E07BE11D-28E2-485B-AD93-176B120A2DDA}" dt="2025-03-11T23:59:54.294" v="42" actId="962"/>
        <pc:sldMkLst>
          <pc:docMk/>
          <pc:sldMk cId="2276251804" sldId="1718"/>
        </pc:sldMkLst>
        <pc:picChg chg="add mod">
          <ac:chgData name="Jodie Lee" userId="4bd8c568-1451-4eba-8e09-93e65d651c1f" providerId="ADAL" clId="{E07BE11D-28E2-485B-AD93-176B120A2DDA}" dt="2025-03-11T23:59:54.294" v="42" actId="962"/>
          <ac:picMkLst>
            <pc:docMk/>
            <pc:sldMk cId="2276251804" sldId="1718"/>
            <ac:picMk id="3" creationId="{0CDFC852-1F50-3CB2-8AE9-CB16EC271820}"/>
          </ac:picMkLst>
        </pc:picChg>
      </pc:sldChg>
      <pc:sldChg chg="addSp modSp new mod">
        <pc:chgData name="Jodie Lee" userId="4bd8c568-1451-4eba-8e09-93e65d651c1f" providerId="ADAL" clId="{E07BE11D-28E2-485B-AD93-176B120A2DDA}" dt="2025-03-12T22:29:59.614" v="70" actId="14826"/>
        <pc:sldMkLst>
          <pc:docMk/>
          <pc:sldMk cId="2634568232" sldId="1719"/>
        </pc:sldMkLst>
        <pc:picChg chg="add mod">
          <ac:chgData name="Jodie Lee" userId="4bd8c568-1451-4eba-8e09-93e65d651c1f" providerId="ADAL" clId="{E07BE11D-28E2-485B-AD93-176B120A2DDA}" dt="2025-03-12T22:29:59.614" v="70" actId="14826"/>
          <ac:picMkLst>
            <pc:docMk/>
            <pc:sldMk cId="2634568232" sldId="1719"/>
            <ac:picMk id="3" creationId="{BCF1FB3C-5401-BBBC-7404-9DE85539220E}"/>
          </ac:picMkLst>
        </pc:picChg>
      </pc:sldChg>
      <pc:sldChg chg="addSp modSp new mod">
        <pc:chgData name="Jodie Lee" userId="4bd8c568-1451-4eba-8e09-93e65d651c1f" providerId="ADAL" clId="{E07BE11D-28E2-485B-AD93-176B120A2DDA}" dt="2025-03-12T02:06:12.981" v="62" actId="14826"/>
        <pc:sldMkLst>
          <pc:docMk/>
          <pc:sldMk cId="3383467585" sldId="1720"/>
        </pc:sldMkLst>
        <pc:picChg chg="add mod">
          <ac:chgData name="Jodie Lee" userId="4bd8c568-1451-4eba-8e09-93e65d651c1f" providerId="ADAL" clId="{E07BE11D-28E2-485B-AD93-176B120A2DDA}" dt="2025-03-12T02:06:12.981" v="62" actId="14826"/>
          <ac:picMkLst>
            <pc:docMk/>
            <pc:sldMk cId="3383467585" sldId="1720"/>
            <ac:picMk id="3" creationId="{37B4C915-C215-E08D-ABF3-29CCED32EDAD}"/>
          </ac:picMkLst>
        </pc:picChg>
      </pc:sldChg>
      <pc:sldChg chg="addSp modSp new mod">
        <pc:chgData name="Jodie Lee" userId="4bd8c568-1451-4eba-8e09-93e65d651c1f" providerId="ADAL" clId="{E07BE11D-28E2-485B-AD93-176B120A2DDA}" dt="2025-03-12T00:00:12.518" v="51" actId="962"/>
        <pc:sldMkLst>
          <pc:docMk/>
          <pc:sldMk cId="1917495045" sldId="1721"/>
        </pc:sldMkLst>
        <pc:picChg chg="add mod">
          <ac:chgData name="Jodie Lee" userId="4bd8c568-1451-4eba-8e09-93e65d651c1f" providerId="ADAL" clId="{E07BE11D-28E2-485B-AD93-176B120A2DDA}" dt="2025-03-12T00:00:12.518" v="51" actId="962"/>
          <ac:picMkLst>
            <pc:docMk/>
            <pc:sldMk cId="1917495045" sldId="1721"/>
            <ac:picMk id="3" creationId="{ACDDD826-8A3E-1FCD-61FD-5CE99A766EF0}"/>
          </ac:picMkLst>
        </pc:picChg>
      </pc:sldChg>
      <pc:sldChg chg="addSp delSp modSp new mod">
        <pc:chgData name="Jodie Lee" userId="4bd8c568-1451-4eba-8e09-93e65d651c1f" providerId="ADAL" clId="{E07BE11D-28E2-485B-AD93-176B120A2DDA}" dt="2025-03-12T01:36:32.394" v="57" actId="962"/>
        <pc:sldMkLst>
          <pc:docMk/>
          <pc:sldMk cId="2106152588" sldId="1722"/>
        </pc:sldMkLst>
        <pc:picChg chg="add del mod">
          <ac:chgData name="Jodie Lee" userId="4bd8c568-1451-4eba-8e09-93e65d651c1f" providerId="ADAL" clId="{E07BE11D-28E2-485B-AD93-176B120A2DDA}" dt="2025-03-12T01:36:30.191" v="54" actId="478"/>
          <ac:picMkLst>
            <pc:docMk/>
            <pc:sldMk cId="2106152588" sldId="1722"/>
            <ac:picMk id="3" creationId="{A8126D4C-E7F0-8CA5-A06C-C03DA04810B6}"/>
          </ac:picMkLst>
        </pc:picChg>
        <pc:picChg chg="add mod">
          <ac:chgData name="Jodie Lee" userId="4bd8c568-1451-4eba-8e09-93e65d651c1f" providerId="ADAL" clId="{E07BE11D-28E2-485B-AD93-176B120A2DDA}" dt="2025-03-12T01:36:32.394" v="57" actId="962"/>
          <ac:picMkLst>
            <pc:docMk/>
            <pc:sldMk cId="2106152588" sldId="1722"/>
            <ac:picMk id="4" creationId="{D7FFF33F-F58F-0820-105D-E2C1FDFCD5AD}"/>
          </ac:picMkLst>
        </pc:picChg>
      </pc:sldChg>
      <pc:sldChg chg="del">
        <pc:chgData name="Jodie Lee" userId="4bd8c568-1451-4eba-8e09-93e65d651c1f" providerId="ADAL" clId="{E07BE11D-28E2-485B-AD93-176B120A2DDA}" dt="2025-03-11T23:58:41.331" v="1" actId="47"/>
        <pc:sldMkLst>
          <pc:docMk/>
          <pc:sldMk cId="3962030088" sldId="1728"/>
        </pc:sldMkLst>
      </pc:sldChg>
      <pc:sldChg chg="del">
        <pc:chgData name="Jodie Lee" userId="4bd8c568-1451-4eba-8e09-93e65d651c1f" providerId="ADAL" clId="{E07BE11D-28E2-485B-AD93-176B120A2DDA}" dt="2025-03-11T23:58:41.331" v="1" actId="47"/>
        <pc:sldMkLst>
          <pc:docMk/>
          <pc:sldMk cId="486745899" sldId="1729"/>
        </pc:sldMkLst>
      </pc:sldChg>
      <pc:sldChg chg="del">
        <pc:chgData name="Jodie Lee" userId="4bd8c568-1451-4eba-8e09-93e65d651c1f" providerId="ADAL" clId="{E07BE11D-28E2-485B-AD93-176B120A2DDA}" dt="2025-03-11T23:58:41.331" v="1" actId="47"/>
        <pc:sldMkLst>
          <pc:docMk/>
          <pc:sldMk cId="3187470006" sldId="1730"/>
        </pc:sldMkLst>
      </pc:sldChg>
      <pc:sldChg chg="del">
        <pc:chgData name="Jodie Lee" userId="4bd8c568-1451-4eba-8e09-93e65d651c1f" providerId="ADAL" clId="{E07BE11D-28E2-485B-AD93-176B120A2DDA}" dt="2025-03-11T23:58:41.331" v="1" actId="47"/>
        <pc:sldMkLst>
          <pc:docMk/>
          <pc:sldMk cId="916240426" sldId="1731"/>
        </pc:sldMkLst>
      </pc:sldChg>
      <pc:sldChg chg="del">
        <pc:chgData name="Jodie Lee" userId="4bd8c568-1451-4eba-8e09-93e65d651c1f" providerId="ADAL" clId="{E07BE11D-28E2-485B-AD93-176B120A2DDA}" dt="2025-03-11T23:58:41.331" v="1" actId="47"/>
        <pc:sldMkLst>
          <pc:docMk/>
          <pc:sldMk cId="2921284583" sldId="1732"/>
        </pc:sldMkLst>
      </pc:sldChg>
      <pc:sldChg chg="del">
        <pc:chgData name="Jodie Lee" userId="4bd8c568-1451-4eba-8e09-93e65d651c1f" providerId="ADAL" clId="{E07BE11D-28E2-485B-AD93-176B120A2DDA}" dt="2025-03-11T23:58:41.331" v="1" actId="47"/>
        <pc:sldMkLst>
          <pc:docMk/>
          <pc:sldMk cId="3236199895" sldId="1733"/>
        </pc:sldMkLst>
      </pc:sldChg>
    </pc:docChg>
  </pc:docChgLst>
  <pc:docChgLst>
    <pc:chgData name="Adam Emirali" userId="e8fee219-bf59-498e-a2c4-0a61140b5454" providerId="ADAL" clId="{5416D7CA-8491-4D91-A7DB-D08461A20969}"/>
    <pc:docChg chg="custSel modSld">
      <pc:chgData name="Adam Emirali" userId="e8fee219-bf59-498e-a2c4-0a61140b5454" providerId="ADAL" clId="{5416D7CA-8491-4D91-A7DB-D08461A20969}" dt="2024-04-17T00:33:20.460" v="91" actId="20577"/>
      <pc:docMkLst>
        <pc:docMk/>
      </pc:docMkLst>
      <pc:sldChg chg="addSp delSp modSp mod">
        <pc:chgData name="Adam Emirali" userId="e8fee219-bf59-498e-a2c4-0a61140b5454" providerId="ADAL" clId="{5416D7CA-8491-4D91-A7DB-D08461A20969}" dt="2024-04-17T00:33:20.460" v="91" actId="20577"/>
        <pc:sldMkLst>
          <pc:docMk/>
          <pc:sldMk cId="728994944" sldId="1711"/>
        </pc:sldMkLst>
      </pc:sldChg>
    </pc:docChg>
  </pc:docChgLst>
  <pc:docChgLst>
    <pc:chgData name="Adam Emirali" userId="e8fee219-bf59-498e-a2c4-0a61140b5454" providerId="ADAL" clId="{33FB5D1E-3717-4101-8520-D4C54CE45D13}"/>
    <pc:docChg chg="modSld sldOrd">
      <pc:chgData name="Adam Emirali" userId="e8fee219-bf59-498e-a2c4-0a61140b5454" providerId="ADAL" clId="{33FB5D1E-3717-4101-8520-D4C54CE45D13}" dt="2024-07-17T20:57:53.645" v="8"/>
      <pc:docMkLst>
        <pc:docMk/>
      </pc:docMkLst>
      <pc:sldChg chg="ord addCm">
        <pc:chgData name="Adam Emirali" userId="e8fee219-bf59-498e-a2c4-0a61140b5454" providerId="ADAL" clId="{33FB5D1E-3717-4101-8520-D4C54CE45D13}" dt="2024-07-17T20:57:53.645" v="8"/>
        <pc:sldMkLst>
          <pc:docMk/>
          <pc:sldMk cId="1613380409" sldId="17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dam Emirali" userId="e8fee219-bf59-498e-a2c4-0a61140b5454" providerId="ADAL" clId="{33FB5D1E-3717-4101-8520-D4C54CE45D13}" dt="2024-07-17T02:07:37.411" v="0"/>
              <pc2:cmMkLst xmlns:pc2="http://schemas.microsoft.com/office/powerpoint/2019/9/main/command">
                <pc:docMk/>
                <pc:sldMk cId="1613380409" sldId="1708"/>
                <pc2:cmMk id="{B6716678-CFD8-42E1-8D56-3A2FE7C58202}"/>
              </pc2:cmMkLst>
            </pc226:cmChg>
          </p:ext>
        </pc:extLst>
      </pc:sldChg>
      <pc:sldChg chg="addCm modCm">
        <pc:chgData name="Adam Emirali" userId="e8fee219-bf59-498e-a2c4-0a61140b5454" providerId="ADAL" clId="{33FB5D1E-3717-4101-8520-D4C54CE45D13}" dt="2024-07-17T02:40:12.134" v="4" actId="2056"/>
        <pc:sldMkLst>
          <pc:docMk/>
          <pc:sldMk cId="3044023916" sldId="17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dam Emirali" userId="e8fee219-bf59-498e-a2c4-0a61140b5454" providerId="ADAL" clId="{33FB5D1E-3717-4101-8520-D4C54CE45D13}" dt="2024-07-17T02:40:12.134" v="4" actId="2056"/>
              <pc2:cmMkLst xmlns:pc2="http://schemas.microsoft.com/office/powerpoint/2019/9/main/command">
                <pc:docMk/>
                <pc:sldMk cId="3044023916" sldId="1710"/>
                <pc2:cmMk id="{151A25E3-2529-4B0F-B466-50A6CF970D96}"/>
              </pc2:cmMkLst>
            </pc226:cmChg>
          </p:ext>
        </pc:extLst>
      </pc:sldChg>
      <pc:sldChg chg="addCm">
        <pc:chgData name="Adam Emirali" userId="e8fee219-bf59-498e-a2c4-0a61140b5454" providerId="ADAL" clId="{33FB5D1E-3717-4101-8520-D4C54CE45D13}" dt="2024-07-17T02:17:11.560" v="2"/>
        <pc:sldMkLst>
          <pc:docMk/>
          <pc:sldMk cId="486745899" sldId="17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dam Emirali" userId="e8fee219-bf59-498e-a2c4-0a61140b5454" providerId="ADAL" clId="{33FB5D1E-3717-4101-8520-D4C54CE45D13}" dt="2024-07-17T02:17:11.560" v="2"/>
              <pc2:cmMkLst xmlns:pc2="http://schemas.microsoft.com/office/powerpoint/2019/9/main/command">
                <pc:docMk/>
                <pc:sldMk cId="486745899" sldId="1729"/>
                <pc2:cmMk id="{307572CD-89DF-4687-B7D6-28A9CDC28CF3}"/>
              </pc2:cmMkLst>
            </pc226:cmChg>
          </p:ext>
        </pc:extLst>
      </pc:sldChg>
      <pc:sldChg chg="ord addCm">
        <pc:chgData name="Adam Emirali" userId="e8fee219-bf59-498e-a2c4-0a61140b5454" providerId="ADAL" clId="{33FB5D1E-3717-4101-8520-D4C54CE45D13}" dt="2024-07-17T20:57:47.087" v="6"/>
        <pc:sldMkLst>
          <pc:docMk/>
          <pc:sldMk cId="916240426" sldId="17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dam Emirali" userId="e8fee219-bf59-498e-a2c4-0a61140b5454" providerId="ADAL" clId="{33FB5D1E-3717-4101-8520-D4C54CE45D13}" dt="2024-07-17T02:19:15.646" v="3"/>
              <pc2:cmMkLst xmlns:pc2="http://schemas.microsoft.com/office/powerpoint/2019/9/main/command">
                <pc:docMk/>
                <pc:sldMk cId="916240426" sldId="1731"/>
                <pc2:cmMk id="{A1DE5510-1DAD-4498-8E61-9E82EF17B316}"/>
              </pc2:cmMkLst>
            </pc226:cmChg>
          </p:ext>
        </pc:extLst>
      </pc:sldChg>
    </pc:docChg>
  </pc:docChgLst>
  <pc:docChgLst>
    <pc:chgData name="Karen Priest" userId="ab281424-bc5d-4d8e-8713-655e17d3c555" providerId="ADAL" clId="{6954BE21-AD72-40E9-869B-91DBE4C7B5D3}"/>
    <pc:docChg chg="undo custSel addSld delSld modSld delMainMaster">
      <pc:chgData name="Karen Priest" userId="ab281424-bc5d-4d8e-8713-655e17d3c555" providerId="ADAL" clId="{6954BE21-AD72-40E9-869B-91DBE4C7B5D3}" dt="2024-04-09T02:08:38.550" v="199" actId="14100"/>
      <pc:docMkLst>
        <pc:docMk/>
      </pc:docMkLst>
      <pc:sldChg chg="del">
        <pc:chgData name="Karen Priest" userId="ab281424-bc5d-4d8e-8713-655e17d3c555" providerId="ADAL" clId="{6954BE21-AD72-40E9-869B-91DBE4C7B5D3}" dt="2024-04-09T01:24:22.319" v="2" actId="2696"/>
        <pc:sldMkLst>
          <pc:docMk/>
          <pc:sldMk cId="1052590221" sldId="258"/>
        </pc:sldMkLst>
      </pc:sldChg>
      <pc:sldChg chg="del">
        <pc:chgData name="Karen Priest" userId="ab281424-bc5d-4d8e-8713-655e17d3c555" providerId="ADAL" clId="{6954BE21-AD72-40E9-869B-91DBE4C7B5D3}" dt="2024-04-09T01:44:49.171" v="85" actId="2696"/>
        <pc:sldMkLst>
          <pc:docMk/>
          <pc:sldMk cId="464620520" sldId="261"/>
        </pc:sldMkLst>
      </pc:sldChg>
      <pc:sldChg chg="del">
        <pc:chgData name="Karen Priest" userId="ab281424-bc5d-4d8e-8713-655e17d3c555" providerId="ADAL" clId="{6954BE21-AD72-40E9-869B-91DBE4C7B5D3}" dt="2024-04-09T01:41:38.323" v="83" actId="2696"/>
        <pc:sldMkLst>
          <pc:docMk/>
          <pc:sldMk cId="4281529473" sldId="276"/>
        </pc:sldMkLst>
      </pc:sldChg>
      <pc:sldChg chg="delSp del mod">
        <pc:chgData name="Karen Priest" userId="ab281424-bc5d-4d8e-8713-655e17d3c555" providerId="ADAL" clId="{6954BE21-AD72-40E9-869B-91DBE4C7B5D3}" dt="2024-04-09T01:58:18.777" v="126" actId="2696"/>
        <pc:sldMkLst>
          <pc:docMk/>
          <pc:sldMk cId="2054927420" sldId="279"/>
        </pc:sldMkLst>
      </pc:sldChg>
      <pc:sldChg chg="del">
        <pc:chgData name="Karen Priest" userId="ab281424-bc5d-4d8e-8713-655e17d3c555" providerId="ADAL" clId="{6954BE21-AD72-40E9-869B-91DBE4C7B5D3}" dt="2024-04-09T01:41:35.278" v="82" actId="2696"/>
        <pc:sldMkLst>
          <pc:docMk/>
          <pc:sldMk cId="3314070609" sldId="751"/>
        </pc:sldMkLst>
      </pc:sldChg>
      <pc:sldChg chg="del">
        <pc:chgData name="Karen Priest" userId="ab281424-bc5d-4d8e-8713-655e17d3c555" providerId="ADAL" clId="{6954BE21-AD72-40E9-869B-91DBE4C7B5D3}" dt="2024-04-09T01:41:41.401" v="84" actId="2696"/>
        <pc:sldMkLst>
          <pc:docMk/>
          <pc:sldMk cId="26904948" sldId="752"/>
        </pc:sldMkLst>
      </pc:sldChg>
      <pc:sldChg chg="delSp del mod">
        <pc:chgData name="Karen Priest" userId="ab281424-bc5d-4d8e-8713-655e17d3c555" providerId="ADAL" clId="{6954BE21-AD72-40E9-869B-91DBE4C7B5D3}" dt="2024-04-09T01:49:09.842" v="96" actId="2696"/>
        <pc:sldMkLst>
          <pc:docMk/>
          <pc:sldMk cId="1071478429" sldId="763"/>
        </pc:sldMkLst>
      </pc:sldChg>
      <pc:sldChg chg="del">
        <pc:chgData name="Karen Priest" userId="ab281424-bc5d-4d8e-8713-655e17d3c555" providerId="ADAL" clId="{6954BE21-AD72-40E9-869B-91DBE4C7B5D3}" dt="2024-04-09T01:58:18.777" v="126" actId="2696"/>
        <pc:sldMkLst>
          <pc:docMk/>
          <pc:sldMk cId="2912245445" sldId="771"/>
        </pc:sldMkLst>
      </pc:sldChg>
      <pc:sldChg chg="del">
        <pc:chgData name="Karen Priest" userId="ab281424-bc5d-4d8e-8713-655e17d3c555" providerId="ADAL" clId="{6954BE21-AD72-40E9-869B-91DBE4C7B5D3}" dt="2024-04-09T01:58:18.777" v="126" actId="2696"/>
        <pc:sldMkLst>
          <pc:docMk/>
          <pc:sldMk cId="2455773033" sldId="1024"/>
        </pc:sldMkLst>
      </pc:sldChg>
      <pc:sldChg chg="del">
        <pc:chgData name="Karen Priest" userId="ab281424-bc5d-4d8e-8713-655e17d3c555" providerId="ADAL" clId="{6954BE21-AD72-40E9-869B-91DBE4C7B5D3}" dt="2024-04-09T01:50:29.460" v="113" actId="2696"/>
        <pc:sldMkLst>
          <pc:docMk/>
          <pc:sldMk cId="3379377422" sldId="1027"/>
        </pc:sldMkLst>
      </pc:sldChg>
      <pc:sldChg chg="del">
        <pc:chgData name="Karen Priest" userId="ab281424-bc5d-4d8e-8713-655e17d3c555" providerId="ADAL" clId="{6954BE21-AD72-40E9-869B-91DBE4C7B5D3}" dt="2024-04-09T01:58:18.777" v="126" actId="2696"/>
        <pc:sldMkLst>
          <pc:docMk/>
          <pc:sldMk cId="1055666329" sldId="1032"/>
        </pc:sldMkLst>
      </pc:sldChg>
      <pc:sldChg chg="del">
        <pc:chgData name="Karen Priest" userId="ab281424-bc5d-4d8e-8713-655e17d3c555" providerId="ADAL" clId="{6954BE21-AD72-40E9-869B-91DBE4C7B5D3}" dt="2024-04-09T01:49:55.886" v="103" actId="2696"/>
        <pc:sldMkLst>
          <pc:docMk/>
          <pc:sldMk cId="3556993380" sldId="1683"/>
        </pc:sldMkLst>
      </pc:sldChg>
      <pc:sldChg chg="del">
        <pc:chgData name="Karen Priest" userId="ab281424-bc5d-4d8e-8713-655e17d3c555" providerId="ADAL" clId="{6954BE21-AD72-40E9-869B-91DBE4C7B5D3}" dt="2024-04-09T01:58:18.777" v="126" actId="2696"/>
        <pc:sldMkLst>
          <pc:docMk/>
          <pc:sldMk cId="2256152362" sldId="1691"/>
        </pc:sldMkLst>
      </pc:sldChg>
      <pc:sldChg chg="addSp delSp modSp mod">
        <pc:chgData name="Karen Priest" userId="ab281424-bc5d-4d8e-8713-655e17d3c555" providerId="ADAL" clId="{6954BE21-AD72-40E9-869B-91DBE4C7B5D3}" dt="2024-04-09T02:00:10.425" v="152" actId="1076"/>
        <pc:sldMkLst>
          <pc:docMk/>
          <pc:sldMk cId="3413295490" sldId="1696"/>
        </pc:sldMkLst>
      </pc:sldChg>
      <pc:sldChg chg="del">
        <pc:chgData name="Karen Priest" userId="ab281424-bc5d-4d8e-8713-655e17d3c555" providerId="ADAL" clId="{6954BE21-AD72-40E9-869B-91DBE4C7B5D3}" dt="2024-04-09T01:24:17.616" v="1" actId="2696"/>
        <pc:sldMkLst>
          <pc:docMk/>
          <pc:sldMk cId="1880405520" sldId="1700"/>
        </pc:sldMkLst>
      </pc:sldChg>
      <pc:sldChg chg="addSp delSp modSp mod">
        <pc:chgData name="Karen Priest" userId="ab281424-bc5d-4d8e-8713-655e17d3c555" providerId="ADAL" clId="{6954BE21-AD72-40E9-869B-91DBE4C7B5D3}" dt="2024-04-09T02:07:05.779" v="177"/>
        <pc:sldMkLst>
          <pc:docMk/>
          <pc:sldMk cId="2425915803" sldId="1701"/>
        </pc:sldMkLst>
      </pc:sldChg>
      <pc:sldChg chg="del">
        <pc:chgData name="Karen Priest" userId="ab281424-bc5d-4d8e-8713-655e17d3c555" providerId="ADAL" clId="{6954BE21-AD72-40E9-869B-91DBE4C7B5D3}" dt="2024-04-09T01:58:18.777" v="126" actId="2696"/>
        <pc:sldMkLst>
          <pc:docMk/>
          <pc:sldMk cId="1640900706" sldId="1704"/>
        </pc:sldMkLst>
      </pc:sldChg>
      <pc:sldChg chg="del">
        <pc:chgData name="Karen Priest" userId="ab281424-bc5d-4d8e-8713-655e17d3c555" providerId="ADAL" clId="{6954BE21-AD72-40E9-869B-91DBE4C7B5D3}" dt="2024-04-09T01:58:18.777" v="126" actId="2696"/>
        <pc:sldMkLst>
          <pc:docMk/>
          <pc:sldMk cId="1459244688" sldId="1705"/>
        </pc:sldMkLst>
      </pc:sldChg>
      <pc:sldChg chg="addSp modSp mod">
        <pc:chgData name="Karen Priest" userId="ab281424-bc5d-4d8e-8713-655e17d3c555" providerId="ADAL" clId="{6954BE21-AD72-40E9-869B-91DBE4C7B5D3}" dt="2024-04-09T01:59:13.544" v="141" actId="1076"/>
        <pc:sldMkLst>
          <pc:docMk/>
          <pc:sldMk cId="1613380409" sldId="1708"/>
        </pc:sldMkLst>
      </pc:sldChg>
      <pc:sldChg chg="addSp delSp modSp mod">
        <pc:chgData name="Karen Priest" userId="ab281424-bc5d-4d8e-8713-655e17d3c555" providerId="ADAL" clId="{6954BE21-AD72-40E9-869B-91DBE4C7B5D3}" dt="2024-04-09T02:06:28.769" v="170" actId="1076"/>
        <pc:sldMkLst>
          <pc:docMk/>
          <pc:sldMk cId="1250343013" sldId="1709"/>
        </pc:sldMkLst>
      </pc:sldChg>
      <pc:sldChg chg="addSp modSp mod">
        <pc:chgData name="Karen Priest" userId="ab281424-bc5d-4d8e-8713-655e17d3c555" providerId="ADAL" clId="{6954BE21-AD72-40E9-869B-91DBE4C7B5D3}" dt="2024-04-09T02:08:38.550" v="199" actId="14100"/>
        <pc:sldMkLst>
          <pc:docMk/>
          <pc:sldMk cId="3044023916" sldId="1710"/>
        </pc:sldMkLst>
      </pc:sldChg>
      <pc:sldChg chg="addSp delSp modSp mod">
        <pc:chgData name="Karen Priest" userId="ab281424-bc5d-4d8e-8713-655e17d3c555" providerId="ADAL" clId="{6954BE21-AD72-40E9-869B-91DBE4C7B5D3}" dt="2024-04-09T02:06:20.573" v="168" actId="21"/>
        <pc:sldMkLst>
          <pc:docMk/>
          <pc:sldMk cId="728994944" sldId="1711"/>
        </pc:sldMkLst>
      </pc:sldChg>
      <pc:sldChg chg="addSp modSp mod">
        <pc:chgData name="Karen Priest" userId="ab281424-bc5d-4d8e-8713-655e17d3c555" providerId="ADAL" clId="{6954BE21-AD72-40E9-869B-91DBE4C7B5D3}" dt="2024-04-09T02:06:56.329" v="176" actId="14100"/>
        <pc:sldMkLst>
          <pc:docMk/>
          <pc:sldMk cId="1840550892" sldId="1712"/>
        </pc:sldMkLst>
      </pc:sldChg>
      <pc:sldChg chg="del">
        <pc:chgData name="Karen Priest" userId="ab281424-bc5d-4d8e-8713-655e17d3c555" providerId="ADAL" clId="{6954BE21-AD72-40E9-869B-91DBE4C7B5D3}" dt="2024-04-09T01:58:18.777" v="126" actId="2696"/>
        <pc:sldMkLst>
          <pc:docMk/>
          <pc:sldMk cId="1186758190" sldId="1713"/>
        </pc:sldMkLst>
      </pc:sldChg>
      <pc:sldChg chg="del">
        <pc:chgData name="Karen Priest" userId="ab281424-bc5d-4d8e-8713-655e17d3c555" providerId="ADAL" clId="{6954BE21-AD72-40E9-869B-91DBE4C7B5D3}" dt="2024-04-09T01:58:18.777" v="126" actId="2696"/>
        <pc:sldMkLst>
          <pc:docMk/>
          <pc:sldMk cId="267748397" sldId="1714"/>
        </pc:sldMkLst>
      </pc:sldChg>
      <pc:sldChg chg="del">
        <pc:chgData name="Karen Priest" userId="ab281424-bc5d-4d8e-8713-655e17d3c555" providerId="ADAL" clId="{6954BE21-AD72-40E9-869B-91DBE4C7B5D3}" dt="2024-04-09T01:58:18.777" v="126" actId="2696"/>
        <pc:sldMkLst>
          <pc:docMk/>
          <pc:sldMk cId="1807137213" sldId="1715"/>
        </pc:sldMkLst>
      </pc:sldChg>
      <pc:sldChg chg="del">
        <pc:chgData name="Karen Priest" userId="ab281424-bc5d-4d8e-8713-655e17d3c555" providerId="ADAL" clId="{6954BE21-AD72-40E9-869B-91DBE4C7B5D3}" dt="2024-04-09T01:58:18.777" v="126" actId="2696"/>
        <pc:sldMkLst>
          <pc:docMk/>
          <pc:sldMk cId="1866056621" sldId="1716"/>
        </pc:sldMkLst>
      </pc:sldChg>
      <pc:sldChg chg="del">
        <pc:chgData name="Karen Priest" userId="ab281424-bc5d-4d8e-8713-655e17d3c555" providerId="ADAL" clId="{6954BE21-AD72-40E9-869B-91DBE4C7B5D3}" dt="2024-04-09T01:58:18.777" v="126" actId="2696"/>
        <pc:sldMkLst>
          <pc:docMk/>
          <pc:sldMk cId="2940416408" sldId="1717"/>
        </pc:sldMkLst>
      </pc:sldChg>
      <pc:sldChg chg="del">
        <pc:chgData name="Karen Priest" userId="ab281424-bc5d-4d8e-8713-655e17d3c555" providerId="ADAL" clId="{6954BE21-AD72-40E9-869B-91DBE4C7B5D3}" dt="2024-04-09T01:49:13.658" v="97" actId="2696"/>
        <pc:sldMkLst>
          <pc:docMk/>
          <pc:sldMk cId="843381109" sldId="1718"/>
        </pc:sldMkLst>
      </pc:sldChg>
      <pc:sldChg chg="del">
        <pc:chgData name="Karen Priest" userId="ab281424-bc5d-4d8e-8713-655e17d3c555" providerId="ADAL" clId="{6954BE21-AD72-40E9-869B-91DBE4C7B5D3}" dt="2024-04-09T01:58:18.777" v="126" actId="2696"/>
        <pc:sldMkLst>
          <pc:docMk/>
          <pc:sldMk cId="2351133463" sldId="1721"/>
        </pc:sldMkLst>
      </pc:sldChg>
      <pc:sldChg chg="del">
        <pc:chgData name="Karen Priest" userId="ab281424-bc5d-4d8e-8713-655e17d3c555" providerId="ADAL" clId="{6954BE21-AD72-40E9-869B-91DBE4C7B5D3}" dt="2024-04-09T01:58:18.777" v="126" actId="2696"/>
        <pc:sldMkLst>
          <pc:docMk/>
          <pc:sldMk cId="4180188536" sldId="1722"/>
        </pc:sldMkLst>
      </pc:sldChg>
      <pc:sldChg chg="del">
        <pc:chgData name="Karen Priest" userId="ab281424-bc5d-4d8e-8713-655e17d3c555" providerId="ADAL" clId="{6954BE21-AD72-40E9-869B-91DBE4C7B5D3}" dt="2024-04-09T01:50:24.523" v="111" actId="2696"/>
        <pc:sldMkLst>
          <pc:docMk/>
          <pc:sldMk cId="2778443734" sldId="1727"/>
        </pc:sldMkLst>
      </pc:sldChg>
      <pc:sldChg chg="addSp delSp modSp mod">
        <pc:chgData name="Karen Priest" userId="ab281424-bc5d-4d8e-8713-655e17d3c555" providerId="ADAL" clId="{6954BE21-AD72-40E9-869B-91DBE4C7B5D3}" dt="2024-04-09T02:07:29.313" v="192" actId="1038"/>
        <pc:sldMkLst>
          <pc:docMk/>
          <pc:sldMk cId="3962030088" sldId="1728"/>
        </pc:sldMkLst>
      </pc:sldChg>
      <pc:sldChg chg="delSp modSp add mod">
        <pc:chgData name="Karen Priest" userId="ab281424-bc5d-4d8e-8713-655e17d3c555" providerId="ADAL" clId="{6954BE21-AD72-40E9-869B-91DBE4C7B5D3}" dt="2024-04-09T01:52:58.154" v="121" actId="14826"/>
        <pc:sldMkLst>
          <pc:docMk/>
          <pc:sldMk cId="486745899" sldId="1729"/>
        </pc:sldMkLst>
      </pc:sldChg>
      <pc:sldChg chg="delSp del mod delAnim">
        <pc:chgData name="Karen Priest" userId="ab281424-bc5d-4d8e-8713-655e17d3c555" providerId="ADAL" clId="{6954BE21-AD72-40E9-869B-91DBE4C7B5D3}" dt="2024-04-09T01:50:03.869" v="105" actId="2696"/>
        <pc:sldMkLst>
          <pc:docMk/>
          <pc:sldMk cId="2731872698" sldId="1729"/>
        </pc:sldMkLst>
      </pc:sldChg>
      <pc:sldChg chg="addSp modSp new mod">
        <pc:chgData name="Karen Priest" userId="ab281424-bc5d-4d8e-8713-655e17d3c555" providerId="ADAL" clId="{6954BE21-AD72-40E9-869B-91DBE4C7B5D3}" dt="2024-04-09T01:58:04.031" v="125" actId="14826"/>
        <pc:sldMkLst>
          <pc:docMk/>
          <pc:sldMk cId="3187470006" sldId="1730"/>
        </pc:sldMkLst>
      </pc:sldChg>
      <pc:sldChg chg="delSp del mod">
        <pc:chgData name="Karen Priest" userId="ab281424-bc5d-4d8e-8713-655e17d3c555" providerId="ADAL" clId="{6954BE21-AD72-40E9-869B-91DBE4C7B5D3}" dt="2024-04-09T01:50:10.293" v="107" actId="2696"/>
        <pc:sldMkLst>
          <pc:docMk/>
          <pc:sldMk cId="4074349361" sldId="1730"/>
        </pc:sldMkLst>
      </pc:sldChg>
      <pc:sldChg chg="delSp del mod delAnim">
        <pc:chgData name="Karen Priest" userId="ab281424-bc5d-4d8e-8713-655e17d3c555" providerId="ADAL" clId="{6954BE21-AD72-40E9-869B-91DBE4C7B5D3}" dt="2024-04-09T01:50:17.854" v="109" actId="2696"/>
        <pc:sldMkLst>
          <pc:docMk/>
          <pc:sldMk cId="1001009223" sldId="1731"/>
        </pc:sldMkLst>
      </pc:sldChg>
      <pc:sldChg chg="del">
        <pc:chgData name="Karen Priest" userId="ab281424-bc5d-4d8e-8713-655e17d3c555" providerId="ADAL" clId="{6954BE21-AD72-40E9-869B-91DBE4C7B5D3}" dt="2024-04-09T01:50:21.212" v="110" actId="2696"/>
        <pc:sldMkLst>
          <pc:docMk/>
          <pc:sldMk cId="4155408184" sldId="1732"/>
        </pc:sldMkLst>
      </pc:sldChg>
      <pc:sldChg chg="del">
        <pc:chgData name="Karen Priest" userId="ab281424-bc5d-4d8e-8713-655e17d3c555" providerId="ADAL" clId="{6954BE21-AD72-40E9-869B-91DBE4C7B5D3}" dt="2024-04-09T01:50:26.638" v="112" actId="2696"/>
        <pc:sldMkLst>
          <pc:docMk/>
          <pc:sldMk cId="1442041112" sldId="1733"/>
        </pc:sldMkLst>
      </pc:sldChg>
      <pc:sldMasterChg chg="delSldLayout">
        <pc:chgData name="Karen Priest" userId="ab281424-bc5d-4d8e-8713-655e17d3c555" providerId="ADAL" clId="{6954BE21-AD72-40E9-869B-91DBE4C7B5D3}" dt="2024-04-09T01:50:29.460" v="113" actId="2696"/>
        <pc:sldMasterMkLst>
          <pc:docMk/>
          <pc:sldMasterMk cId="1950057183" sldId="2147483691"/>
        </pc:sldMasterMkLst>
        <pc:sldLayoutChg chg="del">
          <pc:chgData name="Karen Priest" userId="ab281424-bc5d-4d8e-8713-655e17d3c555" providerId="ADAL" clId="{6954BE21-AD72-40E9-869B-91DBE4C7B5D3}" dt="2024-04-09T01:50:29.460" v="113" actId="2696"/>
          <pc:sldLayoutMkLst>
            <pc:docMk/>
            <pc:sldMasterMk cId="1950057183" sldId="2147483691"/>
            <pc:sldLayoutMk cId="2663980219" sldId="2147483706"/>
          </pc:sldLayoutMkLst>
        </pc:sldLayoutChg>
      </pc:sldMasterChg>
      <pc:sldMasterChg chg="del delSldLayout">
        <pc:chgData name="Karen Priest" userId="ab281424-bc5d-4d8e-8713-655e17d3c555" providerId="ADAL" clId="{6954BE21-AD72-40E9-869B-91DBE4C7B5D3}" dt="2024-04-09T01:58:18.777" v="126" actId="2696"/>
        <pc:sldMasterMkLst>
          <pc:docMk/>
          <pc:sldMasterMk cId="1090965503" sldId="2147483708"/>
        </pc:sldMasterMkLst>
        <pc:sldLayoutChg chg="del">
          <pc:chgData name="Karen Priest" userId="ab281424-bc5d-4d8e-8713-655e17d3c555" providerId="ADAL" clId="{6954BE21-AD72-40E9-869B-91DBE4C7B5D3}" dt="2024-04-09T01:58:18.777" v="126" actId="2696"/>
          <pc:sldLayoutMkLst>
            <pc:docMk/>
            <pc:sldMasterMk cId="1090965503" sldId="2147483708"/>
            <pc:sldLayoutMk cId="3655980029" sldId="2147483709"/>
          </pc:sldLayoutMkLst>
        </pc:sldLayoutChg>
        <pc:sldLayoutChg chg="del">
          <pc:chgData name="Karen Priest" userId="ab281424-bc5d-4d8e-8713-655e17d3c555" providerId="ADAL" clId="{6954BE21-AD72-40E9-869B-91DBE4C7B5D3}" dt="2024-04-09T01:58:18.777" v="126" actId="2696"/>
          <pc:sldLayoutMkLst>
            <pc:docMk/>
            <pc:sldMasterMk cId="1090965503" sldId="2147483708"/>
            <pc:sldLayoutMk cId="3774530208" sldId="2147483710"/>
          </pc:sldLayoutMkLst>
        </pc:sldLayoutChg>
        <pc:sldLayoutChg chg="del">
          <pc:chgData name="Karen Priest" userId="ab281424-bc5d-4d8e-8713-655e17d3c555" providerId="ADAL" clId="{6954BE21-AD72-40E9-869B-91DBE4C7B5D3}" dt="2024-04-09T01:58:18.777" v="126" actId="2696"/>
          <pc:sldLayoutMkLst>
            <pc:docMk/>
            <pc:sldMasterMk cId="1090965503" sldId="2147483708"/>
            <pc:sldLayoutMk cId="3626297416" sldId="2147483711"/>
          </pc:sldLayoutMkLst>
        </pc:sldLayoutChg>
        <pc:sldLayoutChg chg="del">
          <pc:chgData name="Karen Priest" userId="ab281424-bc5d-4d8e-8713-655e17d3c555" providerId="ADAL" clId="{6954BE21-AD72-40E9-869B-91DBE4C7B5D3}" dt="2024-04-09T01:58:18.777" v="126" actId="2696"/>
          <pc:sldLayoutMkLst>
            <pc:docMk/>
            <pc:sldMasterMk cId="1090965503" sldId="2147483708"/>
            <pc:sldLayoutMk cId="2411497936" sldId="2147483712"/>
          </pc:sldLayoutMkLst>
        </pc:sldLayoutChg>
        <pc:sldLayoutChg chg="del">
          <pc:chgData name="Karen Priest" userId="ab281424-bc5d-4d8e-8713-655e17d3c555" providerId="ADAL" clId="{6954BE21-AD72-40E9-869B-91DBE4C7B5D3}" dt="2024-04-09T01:58:18.777" v="126" actId="2696"/>
          <pc:sldLayoutMkLst>
            <pc:docMk/>
            <pc:sldMasterMk cId="1090965503" sldId="2147483708"/>
            <pc:sldLayoutMk cId="1367937199" sldId="2147483713"/>
          </pc:sldLayoutMkLst>
        </pc:sldLayoutChg>
        <pc:sldLayoutChg chg="del">
          <pc:chgData name="Karen Priest" userId="ab281424-bc5d-4d8e-8713-655e17d3c555" providerId="ADAL" clId="{6954BE21-AD72-40E9-869B-91DBE4C7B5D3}" dt="2024-04-09T01:58:18.777" v="126" actId="2696"/>
          <pc:sldLayoutMkLst>
            <pc:docMk/>
            <pc:sldMasterMk cId="1090965503" sldId="2147483708"/>
            <pc:sldLayoutMk cId="3244867241" sldId="2147483714"/>
          </pc:sldLayoutMkLst>
        </pc:sldLayoutChg>
        <pc:sldLayoutChg chg="del">
          <pc:chgData name="Karen Priest" userId="ab281424-bc5d-4d8e-8713-655e17d3c555" providerId="ADAL" clId="{6954BE21-AD72-40E9-869B-91DBE4C7B5D3}" dt="2024-04-09T01:58:18.777" v="126" actId="2696"/>
          <pc:sldLayoutMkLst>
            <pc:docMk/>
            <pc:sldMasterMk cId="1090965503" sldId="2147483708"/>
            <pc:sldLayoutMk cId="2061295050" sldId="2147483715"/>
          </pc:sldLayoutMkLst>
        </pc:sldLayoutChg>
        <pc:sldLayoutChg chg="del">
          <pc:chgData name="Karen Priest" userId="ab281424-bc5d-4d8e-8713-655e17d3c555" providerId="ADAL" clId="{6954BE21-AD72-40E9-869B-91DBE4C7B5D3}" dt="2024-04-09T01:58:18.777" v="126" actId="2696"/>
          <pc:sldLayoutMkLst>
            <pc:docMk/>
            <pc:sldMasterMk cId="1090965503" sldId="2147483708"/>
            <pc:sldLayoutMk cId="345708620" sldId="2147483716"/>
          </pc:sldLayoutMkLst>
        </pc:sldLayoutChg>
        <pc:sldLayoutChg chg="del">
          <pc:chgData name="Karen Priest" userId="ab281424-bc5d-4d8e-8713-655e17d3c555" providerId="ADAL" clId="{6954BE21-AD72-40E9-869B-91DBE4C7B5D3}" dt="2024-04-09T01:58:18.777" v="126" actId="2696"/>
          <pc:sldLayoutMkLst>
            <pc:docMk/>
            <pc:sldMasterMk cId="1090965503" sldId="2147483708"/>
            <pc:sldLayoutMk cId="3058419764" sldId="2147483717"/>
          </pc:sldLayoutMkLst>
        </pc:sldLayoutChg>
        <pc:sldLayoutChg chg="del">
          <pc:chgData name="Karen Priest" userId="ab281424-bc5d-4d8e-8713-655e17d3c555" providerId="ADAL" clId="{6954BE21-AD72-40E9-869B-91DBE4C7B5D3}" dt="2024-04-09T01:58:18.777" v="126" actId="2696"/>
          <pc:sldLayoutMkLst>
            <pc:docMk/>
            <pc:sldMasterMk cId="1090965503" sldId="2147483708"/>
            <pc:sldLayoutMk cId="2554538640" sldId="2147483718"/>
          </pc:sldLayoutMkLst>
        </pc:sldLayoutChg>
        <pc:sldLayoutChg chg="del">
          <pc:chgData name="Karen Priest" userId="ab281424-bc5d-4d8e-8713-655e17d3c555" providerId="ADAL" clId="{6954BE21-AD72-40E9-869B-91DBE4C7B5D3}" dt="2024-04-09T01:58:18.777" v="126" actId="2696"/>
          <pc:sldLayoutMkLst>
            <pc:docMk/>
            <pc:sldMasterMk cId="1090965503" sldId="2147483708"/>
            <pc:sldLayoutMk cId="2959229052" sldId="214748371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69E55-B699-EE4E-AF56-6A2F8C101CB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D042-3A61-5B4E-9DAE-35BE57C8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0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0245B-C1ED-8C44-B161-DE14E4B8ACE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252B8-83CF-5F43-A6E4-26863D03D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8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2- Line Title">
    <p:bg>
      <p:bgPr>
        <a:solidFill>
          <a:srgbClr val="54B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541" y="2486557"/>
            <a:ext cx="8160907" cy="73326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— 2-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438150"/>
            <a:ext cx="3008313" cy="1203654"/>
          </a:xfrm>
          <a:prstGeom prst="rect">
            <a:avLst/>
          </a:prstGeom>
        </p:spPr>
        <p:txBody>
          <a:bodyPr vert="horz" tIns="0" anchor="t">
            <a:noAutofit/>
          </a:bodyPr>
          <a:lstStyle>
            <a:lvl1pPr algn="l">
              <a:lnSpc>
                <a:spcPts val="3600"/>
              </a:lnSpc>
              <a:defRPr sz="3600" b="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1" y="438150"/>
            <a:ext cx="5111751" cy="4090626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838179" indent="-378875">
              <a:defRPr sz="2800">
                <a:solidFill>
                  <a:schemeClr val="tx1"/>
                </a:solidFill>
              </a:defRPr>
            </a:lvl2pPr>
            <a:lvl3pPr marL="1127972" indent="-302676">
              <a:defRPr sz="2800">
                <a:solidFill>
                  <a:schemeClr val="tx1"/>
                </a:solidFill>
              </a:defRPr>
            </a:lvl3pPr>
            <a:lvl4pPr marL="1439297" indent="-302676">
              <a:defRPr sz="2800">
                <a:solidFill>
                  <a:schemeClr val="tx1"/>
                </a:solidFill>
              </a:defRPr>
            </a:lvl4pPr>
            <a:lvl5pPr marL="1751956" indent="-302676">
              <a:defRPr sz="2667">
                <a:solidFill>
                  <a:schemeClr val="tx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803616"/>
            <a:ext cx="3008313" cy="277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4607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/>
            </a:lvl1pPr>
            <a:lvl2pPr marL="887978">
              <a:defRPr sz="2800"/>
            </a:lvl2pPr>
            <a:lvl3pPr marL="1199970">
              <a:defRPr sz="2400"/>
            </a:lvl3pPr>
            <a:lvl4pPr marL="1535962">
              <a:defRPr sz="2000"/>
            </a:lvl4pPr>
            <a:lvl5pPr marL="1871953">
              <a:defRPr sz="2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783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 tIns="46800" r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/>
            </a:lvl1pPr>
            <a:lvl2pPr marL="911977">
              <a:defRPr sz="2800"/>
            </a:lvl2pPr>
            <a:lvl3pPr marL="1223969">
              <a:defRPr sz="2400"/>
            </a:lvl3pPr>
            <a:lvl4pPr marL="1535962">
              <a:defRPr sz="2000"/>
            </a:lvl4pPr>
            <a:lvl5pPr marL="1823954">
              <a:defRPr sz="2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093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438946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326410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607653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1620538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3457511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525956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375930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04001"/>
            <a:ext cx="2746641" cy="403909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Summary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C8BA7D-13B8-417B-819B-660A73508AB3}"/>
              </a:ext>
            </a:extLst>
          </p:cNvPr>
          <p:cNvCxnSpPr>
            <a:cxnSpLocks/>
          </p:cNvCxnSpPr>
          <p:nvPr userDrawn="1"/>
        </p:nvCxnSpPr>
        <p:spPr>
          <a:xfrm>
            <a:off x="3419872" y="1368000"/>
            <a:ext cx="0" cy="234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E09669-789C-4E65-A85B-54020A834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5904" y="503239"/>
            <a:ext cx="5050898" cy="404018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2509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274129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9226-86E7-E346-AD3D-13E91C72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48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447E4CF-7C05-804F-B6D0-944549B591D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9226-86E7-E346-AD3D-13E91C72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96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9226-86E7-E346-AD3D-13E91C72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1234A6-ABEC-41FD-AB6D-44D75A23D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38150"/>
            <a:ext cx="8235108" cy="771606"/>
          </a:xfrm>
          <a:prstGeom prst="rect">
            <a:avLst/>
          </a:prstGeom>
        </p:spPr>
        <p:txBody>
          <a:bodyPr vert="horz" tIns="0" anchor="t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BF65AD-D2E7-4736-99E2-D3F66B69A0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850" y="1412876"/>
            <a:ext cx="8241457" cy="3122613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>
              <a:defRPr sz="2800"/>
            </a:lvl1pPr>
            <a:lvl2pPr marL="756000" indent="-360000">
              <a:defRPr sz="2800"/>
            </a:lvl2pPr>
            <a:lvl3pPr marL="1151971" indent="-302676">
              <a:defRPr sz="2800"/>
            </a:lvl3pPr>
            <a:lvl4pPr marL="1487963" indent="-302676">
              <a:defRPr sz="2800"/>
            </a:lvl4pPr>
            <a:lvl5pPr marL="1775956" indent="-302676">
              <a:defRPr sz="2800"/>
            </a:lvl5pPr>
          </a:lstStyle>
          <a:p>
            <a:pPr lvl="0"/>
            <a:r>
              <a:rPr lang="en-US"/>
              <a:t>First level (Move this box down if needed)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399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59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Green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83DE8-FB5A-457E-919B-88AD7D794A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77000" y="4568825"/>
            <a:ext cx="1988583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Write Limited</a:t>
            </a:r>
          </a:p>
        </p:txBody>
      </p:sp>
    </p:spTree>
    <p:extLst>
      <p:ext uri="{BB962C8B-B14F-4D97-AF65-F5344CB8AC3E}">
        <p14:creationId xmlns:p14="http://schemas.microsoft.com/office/powerpoint/2010/main" val="43995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771606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66093"/>
            <a:ext cx="4038600" cy="3228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838179" indent="-378875">
              <a:defRPr sz="2800">
                <a:solidFill>
                  <a:schemeClr val="tx1"/>
                </a:solidFill>
              </a:defRPr>
            </a:lvl2pPr>
            <a:lvl3pPr marL="1127972" indent="-302676">
              <a:defRPr sz="2800">
                <a:solidFill>
                  <a:schemeClr val="tx1"/>
                </a:solidFill>
              </a:defRPr>
            </a:lvl3pPr>
            <a:lvl4pPr marL="1439297" indent="-302676">
              <a:defRPr sz="2800">
                <a:solidFill>
                  <a:schemeClr val="tx1"/>
                </a:solidFill>
              </a:defRPr>
            </a:lvl4pPr>
            <a:lvl5pPr marL="1727957" indent="-302676">
              <a:defRPr sz="28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66093"/>
            <a:ext cx="4038600" cy="3228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839979">
              <a:defRPr sz="2800">
                <a:solidFill>
                  <a:schemeClr val="tx1"/>
                </a:solidFill>
              </a:defRPr>
            </a:lvl2pPr>
            <a:lvl3pPr marL="1127972">
              <a:defRPr sz="2800">
                <a:solidFill>
                  <a:schemeClr val="tx1"/>
                </a:solidFill>
              </a:defRPr>
            </a:lvl3pPr>
            <a:lvl4pPr marL="1439964">
              <a:defRPr sz="2800">
                <a:solidFill>
                  <a:schemeClr val="tx1"/>
                </a:solidFill>
              </a:defRPr>
            </a:lvl4pPr>
            <a:lvl5pPr marL="1727957">
              <a:defRPr sz="28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5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bg>
      <p:bgPr>
        <a:solidFill>
          <a:srgbClr val="54B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771606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66093"/>
            <a:ext cx="4038600" cy="3228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838179" indent="-378875">
              <a:defRPr sz="2800">
                <a:solidFill>
                  <a:schemeClr val="bg1"/>
                </a:solidFill>
              </a:defRPr>
            </a:lvl2pPr>
            <a:lvl3pPr marL="1127972" indent="-302676">
              <a:defRPr sz="2800">
                <a:solidFill>
                  <a:schemeClr val="bg1"/>
                </a:solidFill>
              </a:defRPr>
            </a:lvl3pPr>
            <a:lvl4pPr marL="1439297" indent="-302676">
              <a:defRPr sz="2800">
                <a:solidFill>
                  <a:schemeClr val="bg1"/>
                </a:solidFill>
              </a:defRPr>
            </a:lvl4pPr>
            <a:lvl5pPr marL="1727957" indent="-302676">
              <a:defRPr sz="28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66093"/>
            <a:ext cx="4038600" cy="3228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839979">
              <a:defRPr sz="2800">
                <a:solidFill>
                  <a:schemeClr val="bg1"/>
                </a:solidFill>
              </a:defRPr>
            </a:lvl2pPr>
            <a:lvl3pPr marL="1127972">
              <a:defRPr sz="2800">
                <a:solidFill>
                  <a:schemeClr val="bg1"/>
                </a:solidFill>
              </a:defRPr>
            </a:lvl3pPr>
            <a:lvl4pPr marL="1439964">
              <a:defRPr sz="2800">
                <a:solidFill>
                  <a:schemeClr val="bg1"/>
                </a:solidFill>
              </a:defRPr>
            </a:lvl4pPr>
            <a:lvl5pPr marL="1727957">
              <a:defRPr sz="28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76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771606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2" y="1374031"/>
            <a:ext cx="4040188" cy="47982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>
              <a:buNone/>
              <a:defRPr sz="2600" b="0">
                <a:solidFill>
                  <a:schemeClr val="accent6"/>
                </a:solidFill>
              </a:defRPr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2" y="1952279"/>
            <a:ext cx="4040188" cy="2642343"/>
          </a:xfrm>
          <a:prstGeom prst="rect">
            <a:avLst/>
          </a:prstGeom>
        </p:spPr>
        <p:txBody>
          <a:bodyPr vert="horz">
            <a:noAutofit/>
          </a:bodyPr>
          <a:lstStyle>
            <a:lvl1pPr marL="455989" indent="-455989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133">
                <a:solidFill>
                  <a:schemeClr val="tx1"/>
                </a:solidFill>
              </a:defRPr>
            </a:lvl4pPr>
            <a:lvl5pPr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54829" y="1374031"/>
            <a:ext cx="4041775" cy="47982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>
              <a:buNone/>
              <a:defRPr sz="2600" b="0">
                <a:solidFill>
                  <a:schemeClr val="accent6"/>
                </a:solidFill>
              </a:defRPr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9" y="1952278"/>
            <a:ext cx="4041775" cy="264234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133">
                <a:solidFill>
                  <a:schemeClr val="tx1"/>
                </a:solidFill>
              </a:defRPr>
            </a:lvl4pPr>
            <a:lvl5pPr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Item 1</a:t>
            </a:r>
          </a:p>
        </p:txBody>
      </p:sp>
    </p:spTree>
    <p:extLst>
      <p:ext uri="{BB962C8B-B14F-4D97-AF65-F5344CB8AC3E}">
        <p14:creationId xmlns:p14="http://schemas.microsoft.com/office/powerpoint/2010/main" val="333574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— 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438151"/>
            <a:ext cx="3008313" cy="686231"/>
          </a:xfrm>
          <a:prstGeom prst="rect">
            <a:avLst/>
          </a:prstGeom>
        </p:spPr>
        <p:txBody>
          <a:bodyPr vert="horz" tIns="0" anchor="t">
            <a:noAutofit/>
          </a:bodyPr>
          <a:lstStyle>
            <a:lvl1pPr algn="l">
              <a:lnSpc>
                <a:spcPts val="3600"/>
              </a:lnSpc>
              <a:defRPr sz="3600" b="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1" y="438150"/>
            <a:ext cx="5111751" cy="4090626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838179" indent="-378875">
              <a:defRPr sz="2800">
                <a:solidFill>
                  <a:schemeClr val="tx1"/>
                </a:solidFill>
              </a:defRPr>
            </a:lvl2pPr>
            <a:lvl3pPr marL="1127972" indent="-302676">
              <a:defRPr sz="2800">
                <a:solidFill>
                  <a:schemeClr val="tx1"/>
                </a:solidFill>
              </a:defRPr>
            </a:lvl3pPr>
            <a:lvl4pPr marL="1439297" indent="-302676">
              <a:defRPr sz="2800">
                <a:solidFill>
                  <a:schemeClr val="tx1"/>
                </a:solidFill>
              </a:defRPr>
            </a:lvl4pPr>
            <a:lvl5pPr marL="1751956" indent="-302676">
              <a:defRPr sz="2667">
                <a:solidFill>
                  <a:schemeClr val="tx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275606"/>
            <a:ext cx="3008313" cy="331901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3236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dt="0"/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20038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6CC04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map with a hand pointing at a point&#10;&#10;AI-generated content may be incorrect.">
            <a:extLst>
              <a:ext uri="{FF2B5EF4-FFF2-40B4-BE49-F238E27FC236}">
                <a16:creationId xmlns:a16="http://schemas.microsoft.com/office/drawing/2014/main" id="{0DC490BA-ABA5-6D23-AB9C-3F18075ED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4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white text&#10;&#10;AI-generated content may be incorrect.">
            <a:extLst>
              <a:ext uri="{FF2B5EF4-FFF2-40B4-BE49-F238E27FC236}">
                <a16:creationId xmlns:a16="http://schemas.microsoft.com/office/drawing/2014/main" id="{0CDFC852-1F50-3CB2-8AE9-CB16EC27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51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1FB3C-5401-BBBC-7404-9DE85539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6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B4C915-C215-E08D-ABF3-29CCED32ED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pointing at a map&#10;&#10;AI-generated content may be incorrect.">
            <a:extLst>
              <a:ext uri="{FF2B5EF4-FFF2-40B4-BE49-F238E27FC236}">
                <a16:creationId xmlns:a16="http://schemas.microsoft.com/office/drawing/2014/main" id="{ACDDD826-8A3E-1FCD-61FD-5CE99A766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9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creen shot of a computer generated image&#10;&#10;AI-generated content may be incorrect.">
            <a:extLst>
              <a:ext uri="{FF2B5EF4-FFF2-40B4-BE49-F238E27FC236}">
                <a16:creationId xmlns:a16="http://schemas.microsoft.com/office/drawing/2014/main" id="{D7FFF33F-F58F-0820-105D-E2C1FDFC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5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creen with white text&#10;&#10;AI-generated content may be incorrect.">
            <a:extLst>
              <a:ext uri="{FF2B5EF4-FFF2-40B4-BE49-F238E27FC236}">
                <a16:creationId xmlns:a16="http://schemas.microsoft.com/office/drawing/2014/main" id="{45C9EAAD-B3E7-658C-F722-D8C0FFFF8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3D6D3-B6E8-C067-C41B-7100564E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1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7EC92-3C59-8821-1C21-4387ED926A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8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02E7A-D50D-C5E3-D737-3568B58C3C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5FC89-3431-CDFC-407E-B1E4ED8FFF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road with white text&#10;&#10;AI-generated content may be incorrect.">
            <a:extLst>
              <a:ext uri="{FF2B5EF4-FFF2-40B4-BE49-F238E27FC236}">
                <a16:creationId xmlns:a16="http://schemas.microsoft.com/office/drawing/2014/main" id="{E314C859-6C92-2FC0-0CBB-07755FAF4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9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E25FA-6090-6DDC-AEBD-CFC37CF7CC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2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ECAE61-F4CC-4351-3FAA-2D57278427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658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Write">
      <a:dk1>
        <a:sysClr val="windowText" lastClr="000000"/>
      </a:dk1>
      <a:lt1>
        <a:sysClr val="window" lastClr="FFFFFF"/>
      </a:lt1>
      <a:dk2>
        <a:srgbClr val="3E4543"/>
      </a:dk2>
      <a:lt2>
        <a:srgbClr val="E7E6E6"/>
      </a:lt2>
      <a:accent1>
        <a:srgbClr val="4472C4"/>
      </a:accent1>
      <a:accent2>
        <a:srgbClr val="ED7D31"/>
      </a:accent2>
      <a:accent3>
        <a:srgbClr val="3E4543"/>
      </a:accent3>
      <a:accent4>
        <a:srgbClr val="FFC000"/>
      </a:accent4>
      <a:accent5>
        <a:srgbClr val="6DC14B"/>
      </a:accent5>
      <a:accent6>
        <a:srgbClr val="007934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template-for-workshops-wide-2021" id="{4E942E51-19AB-4EFA-B02E-9E3B3BE39243}" vid="{15CD0FBF-DDFF-4DD7-8FC2-0D037EF5E88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template-2018.potx" id="{65457107-5C2C-4360-BD92-62DBCE5FC29A}" vid="{0CD46348-B8E2-4E28-9C34-12EF0D314C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PowerPoint-template-2018</Template>
  <TotalTime>0</TotalTime>
  <Words>0</Words>
  <Application>Microsoft Office PowerPoint</Application>
  <PresentationFormat>On-screen Show (16:9)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</dc:title>
  <dc:creator>Emily Cotlier</dc:creator>
  <cp:lastModifiedBy>Jodie Lee</cp:lastModifiedBy>
  <cp:revision>1</cp:revision>
  <cp:lastPrinted>2023-02-27T23:15:05Z</cp:lastPrinted>
  <dcterms:created xsi:type="dcterms:W3CDTF">2018-09-03T02:30:46Z</dcterms:created>
  <dcterms:modified xsi:type="dcterms:W3CDTF">2025-03-12T22:30:01Z</dcterms:modified>
</cp:coreProperties>
</file>