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9F0D2-9C98-3CD3-FC22-5672E1F36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81D368-9E8C-3C09-91CA-6241793B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CED11-A4ED-E2A9-F4BF-0C77BB34E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20C3-9C6C-4B0C-8C9F-E8A387F2ED9D}" type="datetimeFigureOut">
              <a:rPr lang="en-NZ" smtClean="0"/>
              <a:t>10/04/2025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1507A-859B-5D24-2997-498E3FEA8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CAFD5-61B0-36B1-53A2-D98FE6203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CA9A-32F0-47C2-AE70-6C597EBC50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6822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33742-E881-F67F-752C-8E9F4D10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7B51B-5057-4C70-0086-D38AD25016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AA05D-FB0A-731F-028E-F709DB314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20C3-9C6C-4B0C-8C9F-E8A387F2ED9D}" type="datetimeFigureOut">
              <a:rPr lang="en-NZ" smtClean="0"/>
              <a:t>10/04/2025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D37F9-FECD-16DF-96C5-B95548C2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4FE2F-957E-FD31-D575-51262CC0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CA9A-32F0-47C2-AE70-6C597EBC50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9953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CF6174-44B0-47D5-4BA4-73BEEEA97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F9EDC7-CE03-1CF7-28DE-DECAD5A9E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1A834-D5D2-0F31-D0A2-47537D023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20C3-9C6C-4B0C-8C9F-E8A387F2ED9D}" type="datetimeFigureOut">
              <a:rPr lang="en-NZ" smtClean="0"/>
              <a:t>10/04/2025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FF3B5-F4CC-1D44-5A40-55044E7B0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ED1A7-827F-BB95-194A-0C412703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CA9A-32F0-47C2-AE70-6C597EBC50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9325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7250A-A3C5-BB63-52FF-10E22CEB3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4AE8D-21FF-39FE-0BE3-FF497AD65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A1F33-971C-B6D9-81C3-DD277D43E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20C3-9C6C-4B0C-8C9F-E8A387F2ED9D}" type="datetimeFigureOut">
              <a:rPr lang="en-NZ" smtClean="0"/>
              <a:t>10/04/2025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C93DA-7544-59B3-5886-09507BC77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05E3A-D8A5-B047-86F6-CDD1688A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CA9A-32F0-47C2-AE70-6C597EBC50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4838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247EA-5B78-4785-72DE-2F03A48E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A2807-FA0C-44BE-8D29-85B7C0FE8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19FB8-6601-DC59-411F-F1074EEEB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20C3-9C6C-4B0C-8C9F-E8A387F2ED9D}" type="datetimeFigureOut">
              <a:rPr lang="en-NZ" smtClean="0"/>
              <a:t>10/04/2025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CAA65-97DF-1E31-8CFE-D0B32A877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B3A39-7A02-E564-7565-7E2F4914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CA9A-32F0-47C2-AE70-6C597EBC50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91188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219A9-1419-F708-F216-A9A1896D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8849F-8EF0-2B71-6AD6-F73826D3D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1D1FF-4673-7F68-F6A3-74A5D92AE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EDB1A-702F-2846-2735-16D13B03A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20C3-9C6C-4B0C-8C9F-E8A387F2ED9D}" type="datetimeFigureOut">
              <a:rPr lang="en-NZ" smtClean="0"/>
              <a:t>10/04/2025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6CC56-A2EF-0A1B-47DF-8BE39EF4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2699A-0001-6896-5DB4-6A0D5EF32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CA9A-32F0-47C2-AE70-6C597EBC50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0764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F1DC0-493D-EC39-AF74-687AF042F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7ABA5-29B4-290E-155C-20AA37789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7801C-1D22-8ABD-E727-BB92DEC36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58724D-2516-707E-9F0F-A840D5FD2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C587ED-42F7-3037-C8CB-54CD3C01C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75370A-E5C1-651C-9762-83A364BD0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20C3-9C6C-4B0C-8C9F-E8A387F2ED9D}" type="datetimeFigureOut">
              <a:rPr lang="en-NZ" smtClean="0"/>
              <a:t>10/04/2025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753DE2-54BD-BBEA-CF0F-F7ABDF83A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AB157D-7AE6-9986-4EBE-1BC379B67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CA9A-32F0-47C2-AE70-6C597EBC50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81164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F7C0B-EC3D-0122-BBEE-F4699566E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E23AA-49A1-40F2-1FFD-3BB6604CF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20C3-9C6C-4B0C-8C9F-E8A387F2ED9D}" type="datetimeFigureOut">
              <a:rPr lang="en-NZ" smtClean="0"/>
              <a:t>10/04/2025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E9A82-DED8-406A-CC14-5F52F107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7F59A-77B4-66C9-C39E-A0B1B7A09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CA9A-32F0-47C2-AE70-6C597EBC50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4076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BB8DE0-28F5-CEAE-FC82-8571B2DE9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20C3-9C6C-4B0C-8C9F-E8A387F2ED9D}" type="datetimeFigureOut">
              <a:rPr lang="en-NZ" smtClean="0"/>
              <a:t>10/04/2025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A80837-3FA2-9DBC-9D65-17EC4EB7B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2E7AF-FE87-2968-D434-75253733D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CA9A-32F0-47C2-AE70-6C597EBC50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86210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0E3FA-CB1B-5606-D76A-87DAB1C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10D1A-DA0E-102F-8E91-55706B89F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535FE-87A5-7008-E629-8DBA6C95A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854C2-8FE9-307C-ACD5-F635DE5F4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20C3-9C6C-4B0C-8C9F-E8A387F2ED9D}" type="datetimeFigureOut">
              <a:rPr lang="en-NZ" smtClean="0"/>
              <a:t>10/04/2025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FAB1B-8EC7-EFDF-D432-F558723BF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F4AA5-FB4A-A65F-80C4-D081B56C3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CA9A-32F0-47C2-AE70-6C597EBC50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789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0E81-6862-7CD1-E1BB-0F576DD9C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42DC0-8F51-37E2-1270-571C0F9050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1584A-CA41-B02D-8C33-86665DDE2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F4139-A1B5-0A87-D827-4A545C5B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20C3-9C6C-4B0C-8C9F-E8A387F2ED9D}" type="datetimeFigureOut">
              <a:rPr lang="en-NZ" smtClean="0"/>
              <a:t>10/04/2025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0403-EC0D-97EE-E281-062DE0553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EA2F0-CD2B-4708-860F-8AFD1E248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CA9A-32F0-47C2-AE70-6C597EBC50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80842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A0E991-E837-A043-FADC-040FA46F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DAFFA-CB16-6F0D-82E3-A304414A7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BEC9-FED6-026D-FC9E-495879DEA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9E20C3-9C6C-4B0C-8C9F-E8A387F2ED9D}" type="datetimeFigureOut">
              <a:rPr lang="en-NZ" smtClean="0"/>
              <a:t>10/04/2025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76869-AC33-4C3B-0D80-E98D7E79C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464E-F0B0-3ADA-1BA5-BD1973A83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31CA9A-32F0-47C2-AE70-6C597EBC503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7107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iagram&#10;&#10;AI-generated content may be incorrect.">
            <a:extLst>
              <a:ext uri="{FF2B5EF4-FFF2-40B4-BE49-F238E27FC236}">
                <a16:creationId xmlns:a16="http://schemas.microsoft.com/office/drawing/2014/main" id="{649064AE-593D-8724-A19C-5A640BF77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85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operating models&#10;&#10;AI-generated content may be incorrect.">
            <a:extLst>
              <a:ext uri="{FF2B5EF4-FFF2-40B4-BE49-F238E27FC236}">
                <a16:creationId xmlns:a16="http://schemas.microsoft.com/office/drawing/2014/main" id="{6939F772-3FEA-7208-8D80-6872504A0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52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green brochure&#10;&#10;AI-generated content may be incorrect.">
            <a:extLst>
              <a:ext uri="{FF2B5EF4-FFF2-40B4-BE49-F238E27FC236}">
                <a16:creationId xmlns:a16="http://schemas.microsoft.com/office/drawing/2014/main" id="{E764616F-B814-8752-C633-29CEF673E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49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siness card with a graphic design&#10;&#10;AI-generated content may be incorrect.">
            <a:extLst>
              <a:ext uri="{FF2B5EF4-FFF2-40B4-BE49-F238E27FC236}">
                <a16:creationId xmlns:a16="http://schemas.microsoft.com/office/drawing/2014/main" id="{49B54CC0-E2A3-CCF1-D3FB-95C65DFDA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4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text on a blue background&#10;&#10;AI-generated content may be incorrect.">
            <a:extLst>
              <a:ext uri="{FF2B5EF4-FFF2-40B4-BE49-F238E27FC236}">
                <a16:creationId xmlns:a16="http://schemas.microsoft.com/office/drawing/2014/main" id="{3E76D021-8C8E-4B53-4A44-2D565E843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12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yramid&#10;&#10;AI-generated content may be incorrect.">
            <a:extLst>
              <a:ext uri="{FF2B5EF4-FFF2-40B4-BE49-F238E27FC236}">
                <a16:creationId xmlns:a16="http://schemas.microsoft.com/office/drawing/2014/main" id="{56FBE519-868E-AED1-8AC6-69A121D28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95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colored gears&#10;&#10;AI-generated content may be incorrect.">
            <a:extLst>
              <a:ext uri="{FF2B5EF4-FFF2-40B4-BE49-F238E27FC236}">
                <a16:creationId xmlns:a16="http://schemas.microsoft.com/office/drawing/2014/main" id="{B3AE99C2-C833-0F27-A2D5-F7BF772ED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96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ue text on a white background&#10;&#10;AI-generated content may be incorrect.">
            <a:extLst>
              <a:ext uri="{FF2B5EF4-FFF2-40B4-BE49-F238E27FC236}">
                <a16:creationId xmlns:a16="http://schemas.microsoft.com/office/drawing/2014/main" id="{1DA28226-AE07-31D5-752B-24B41FAC0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05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237767DC-BFBF-C73B-20A1-AECF17C27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92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hart&#10;&#10;AI-generated content may be incorrect.">
            <a:extLst>
              <a:ext uri="{FF2B5EF4-FFF2-40B4-BE49-F238E27FC236}">
                <a16:creationId xmlns:a16="http://schemas.microsoft.com/office/drawing/2014/main" id="{C92C6325-9DDC-6593-0C0D-A35016503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76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creen&#10;&#10;AI-generated content may be incorrect.">
            <a:extLst>
              <a:ext uri="{FF2B5EF4-FFF2-40B4-BE49-F238E27FC236}">
                <a16:creationId xmlns:a16="http://schemas.microsoft.com/office/drawing/2014/main" id="{60A62743-242A-C5B5-2403-80B050170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85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's progress&#10;&#10;AI-generated content may be incorrect.">
            <a:extLst>
              <a:ext uri="{FF2B5EF4-FFF2-40B4-BE49-F238E27FC236}">
                <a16:creationId xmlns:a16="http://schemas.microsoft.com/office/drawing/2014/main" id="{D40850D2-CDD3-6A83-0557-EFEB0DD29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69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Jack Cottrell</dc:creator>
  <cp:lastModifiedBy>Jack Cottrell</cp:lastModifiedBy>
  <cp:revision>1</cp:revision>
  <dcterms:created xsi:type="dcterms:W3CDTF">2025-04-10T02:43:16Z</dcterms:created>
  <dcterms:modified xsi:type="dcterms:W3CDTF">2025-04-10T02:50:14Z</dcterms:modified>
</cp:coreProperties>
</file>