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  <p:sldMasterId id="2147483720" r:id="rId2"/>
  </p:sldMasterIdLst>
  <p:notesMasterIdLst>
    <p:notesMasterId r:id="rId10"/>
  </p:notesMasterIdLst>
  <p:handoutMasterIdLst>
    <p:handoutMasterId r:id="rId11"/>
  </p:handoutMasterIdLst>
  <p:sldIdLst>
    <p:sldId id="1710" r:id="rId3"/>
    <p:sldId id="1711" r:id="rId4"/>
    <p:sldId id="1712" r:id="rId5"/>
    <p:sldId id="1713" r:id="rId6"/>
    <p:sldId id="1714" r:id="rId7"/>
    <p:sldId id="1715" r:id="rId8"/>
    <p:sldId id="1716" r:id="rId9"/>
  </p:sldIdLst>
  <p:sldSz cx="9144000" cy="5143500" type="screen16x9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9" userDrawn="1">
          <p15:clr>
            <a:srgbClr val="A4A3A4"/>
          </p15:clr>
        </p15:guide>
        <p15:guide id="2" pos="521" userDrawn="1">
          <p15:clr>
            <a:srgbClr val="A4A3A4"/>
          </p15:clr>
        </p15:guide>
        <p15:guide id="3" orient="horz" pos="1720" userDrawn="1">
          <p15:clr>
            <a:srgbClr val="A4A3A4"/>
          </p15:clr>
        </p15:guide>
        <p15:guide id="4" orient="horz" pos="1030" userDrawn="1">
          <p15:clr>
            <a:srgbClr val="A4A3A4"/>
          </p15:clr>
        </p15:guide>
        <p15:guide id="5" pos="31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F9675C-4F35-29DE-1D19-A00F5D71CE38}" name="Adam Emirali" initials="AE" userId="S::aemirali@allenandclarke.co.nz::e8fee219-bf59-498e-a2c4-0a61140b54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B25"/>
    <a:srgbClr val="D1E3B0"/>
    <a:srgbClr val="6DC14B"/>
    <a:srgbClr val="007934"/>
    <a:srgbClr val="6CC04A"/>
    <a:srgbClr val="FF00DA"/>
    <a:srgbClr val="FF6600"/>
    <a:srgbClr val="FFCCCC"/>
    <a:srgbClr val="FF7C80"/>
    <a:srgbClr val="3E4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D8E690-2428-41CB-83DF-DAAECA422571}" v="9" dt="2025-05-28T07:13:09.502"/>
    <p1510:client id="{86677CEC-519B-4F73-8B2C-4A4DA812715A}" v="4" dt="2025-05-28T21:07:38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599"/>
        <p:guide pos="521"/>
        <p:guide orient="horz" pos="1720"/>
        <p:guide orient="horz" pos="1030"/>
        <p:guide pos="3129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Lee" userId="4bd8c568-1451-4eba-8e09-93e65d651c1f" providerId="ADAL" clId="{37D8E690-2428-41CB-83DF-DAAECA422571}"/>
    <pc:docChg chg="custSel addSld delSld modSld">
      <pc:chgData name="Jodie Lee" userId="4bd8c568-1451-4eba-8e09-93e65d651c1f" providerId="ADAL" clId="{37D8E690-2428-41CB-83DF-DAAECA422571}" dt="2025-05-28T07:13:09.502" v="30" actId="14826"/>
      <pc:docMkLst>
        <pc:docMk/>
      </pc:docMkLst>
      <pc:sldChg chg="addSp delSp modSp mod">
        <pc:chgData name="Jodie Lee" userId="4bd8c568-1451-4eba-8e09-93e65d651c1f" providerId="ADAL" clId="{37D8E690-2428-41CB-83DF-DAAECA422571}" dt="2025-05-28T07:07:02.054" v="9" actId="962"/>
        <pc:sldMkLst>
          <pc:docMk/>
          <pc:sldMk cId="2031703538" sldId="1710"/>
        </pc:sldMkLst>
        <pc:picChg chg="del">
          <ac:chgData name="Jodie Lee" userId="4bd8c568-1451-4eba-8e09-93e65d651c1f" providerId="ADAL" clId="{37D8E690-2428-41CB-83DF-DAAECA422571}" dt="2025-05-28T07:06:46.384" v="1" actId="478"/>
          <ac:picMkLst>
            <pc:docMk/>
            <pc:sldMk cId="2031703538" sldId="1710"/>
            <ac:picMk id="3" creationId="{867149BB-0629-3882-B8A7-91F04044A0B0}"/>
          </ac:picMkLst>
        </pc:picChg>
        <pc:picChg chg="add mod">
          <ac:chgData name="Jodie Lee" userId="4bd8c568-1451-4eba-8e09-93e65d651c1f" providerId="ADAL" clId="{37D8E690-2428-41CB-83DF-DAAECA422571}" dt="2025-05-28T07:07:02.054" v="9" actId="962"/>
          <ac:picMkLst>
            <pc:docMk/>
            <pc:sldMk cId="2031703538" sldId="1710"/>
            <ac:picMk id="4" creationId="{C1477D85-D7FB-30E1-8D9E-968DBFE2996F}"/>
          </ac:picMkLst>
        </pc:picChg>
      </pc:sldChg>
      <pc:sldChg chg="addSp modSp new mod">
        <pc:chgData name="Jodie Lee" userId="4bd8c568-1451-4eba-8e09-93e65d651c1f" providerId="ADAL" clId="{37D8E690-2428-41CB-83DF-DAAECA422571}" dt="2025-05-28T07:07:05.739" v="12" actId="962"/>
        <pc:sldMkLst>
          <pc:docMk/>
          <pc:sldMk cId="3519710310" sldId="1711"/>
        </pc:sldMkLst>
        <pc:picChg chg="add mod">
          <ac:chgData name="Jodie Lee" userId="4bd8c568-1451-4eba-8e09-93e65d651c1f" providerId="ADAL" clId="{37D8E690-2428-41CB-83DF-DAAECA422571}" dt="2025-05-28T07:07:05.739" v="12" actId="962"/>
          <ac:picMkLst>
            <pc:docMk/>
            <pc:sldMk cId="3519710310" sldId="1711"/>
            <ac:picMk id="3" creationId="{BBBFE338-ED5E-0EB5-854D-C6BA22588D92}"/>
          </ac:picMkLst>
        </pc:picChg>
      </pc:sldChg>
      <pc:sldChg chg="del">
        <pc:chgData name="Jodie Lee" userId="4bd8c568-1451-4eba-8e09-93e65d651c1f" providerId="ADAL" clId="{37D8E690-2428-41CB-83DF-DAAECA422571}" dt="2025-05-28T07:06:42.975" v="0" actId="47"/>
        <pc:sldMkLst>
          <pc:docMk/>
          <pc:sldMk cId="3811412588" sldId="1711"/>
        </pc:sldMkLst>
      </pc:sldChg>
      <pc:sldChg chg="addSp modSp new mod">
        <pc:chgData name="Jodie Lee" userId="4bd8c568-1451-4eba-8e09-93e65d651c1f" providerId="ADAL" clId="{37D8E690-2428-41CB-83DF-DAAECA422571}" dt="2025-05-28T07:07:08.684" v="15" actId="962"/>
        <pc:sldMkLst>
          <pc:docMk/>
          <pc:sldMk cId="1469308072" sldId="1712"/>
        </pc:sldMkLst>
        <pc:picChg chg="add mod">
          <ac:chgData name="Jodie Lee" userId="4bd8c568-1451-4eba-8e09-93e65d651c1f" providerId="ADAL" clId="{37D8E690-2428-41CB-83DF-DAAECA422571}" dt="2025-05-28T07:07:08.684" v="15" actId="962"/>
          <ac:picMkLst>
            <pc:docMk/>
            <pc:sldMk cId="1469308072" sldId="1712"/>
            <ac:picMk id="3" creationId="{388832AD-506C-A985-2CDA-9DD44E794E68}"/>
          </ac:picMkLst>
        </pc:picChg>
      </pc:sldChg>
      <pc:sldChg chg="del">
        <pc:chgData name="Jodie Lee" userId="4bd8c568-1451-4eba-8e09-93e65d651c1f" providerId="ADAL" clId="{37D8E690-2428-41CB-83DF-DAAECA422571}" dt="2025-05-28T07:06:42.975" v="0" actId="47"/>
        <pc:sldMkLst>
          <pc:docMk/>
          <pc:sldMk cId="2961900563" sldId="1712"/>
        </pc:sldMkLst>
      </pc:sldChg>
      <pc:sldChg chg="addSp modSp new mod">
        <pc:chgData name="Jodie Lee" userId="4bd8c568-1451-4eba-8e09-93e65d651c1f" providerId="ADAL" clId="{37D8E690-2428-41CB-83DF-DAAECA422571}" dt="2025-05-28T07:07:12.656" v="18" actId="962"/>
        <pc:sldMkLst>
          <pc:docMk/>
          <pc:sldMk cId="1228219265" sldId="1713"/>
        </pc:sldMkLst>
        <pc:picChg chg="add mod">
          <ac:chgData name="Jodie Lee" userId="4bd8c568-1451-4eba-8e09-93e65d651c1f" providerId="ADAL" clId="{37D8E690-2428-41CB-83DF-DAAECA422571}" dt="2025-05-28T07:07:12.656" v="18" actId="962"/>
          <ac:picMkLst>
            <pc:docMk/>
            <pc:sldMk cId="1228219265" sldId="1713"/>
            <ac:picMk id="3" creationId="{25565F7C-FE95-A3FC-163F-4E854EC6C1E6}"/>
          </ac:picMkLst>
        </pc:picChg>
      </pc:sldChg>
      <pc:sldChg chg="del">
        <pc:chgData name="Jodie Lee" userId="4bd8c568-1451-4eba-8e09-93e65d651c1f" providerId="ADAL" clId="{37D8E690-2428-41CB-83DF-DAAECA422571}" dt="2025-05-28T07:06:42.975" v="0" actId="47"/>
        <pc:sldMkLst>
          <pc:docMk/>
          <pc:sldMk cId="1558021986" sldId="1713"/>
        </pc:sldMkLst>
      </pc:sldChg>
      <pc:sldChg chg="del">
        <pc:chgData name="Jodie Lee" userId="4bd8c568-1451-4eba-8e09-93e65d651c1f" providerId="ADAL" clId="{37D8E690-2428-41CB-83DF-DAAECA422571}" dt="2025-05-28T07:06:42.975" v="0" actId="47"/>
        <pc:sldMkLst>
          <pc:docMk/>
          <pc:sldMk cId="572654276" sldId="1714"/>
        </pc:sldMkLst>
      </pc:sldChg>
      <pc:sldChg chg="addSp modSp new mod">
        <pc:chgData name="Jodie Lee" userId="4bd8c568-1451-4eba-8e09-93e65d651c1f" providerId="ADAL" clId="{37D8E690-2428-41CB-83DF-DAAECA422571}" dt="2025-05-28T07:07:17.226" v="21" actId="962"/>
        <pc:sldMkLst>
          <pc:docMk/>
          <pc:sldMk cId="2677216257" sldId="1714"/>
        </pc:sldMkLst>
        <pc:picChg chg="add mod">
          <ac:chgData name="Jodie Lee" userId="4bd8c568-1451-4eba-8e09-93e65d651c1f" providerId="ADAL" clId="{37D8E690-2428-41CB-83DF-DAAECA422571}" dt="2025-05-28T07:07:17.226" v="21" actId="962"/>
          <ac:picMkLst>
            <pc:docMk/>
            <pc:sldMk cId="2677216257" sldId="1714"/>
            <ac:picMk id="3" creationId="{74EAB9E0-6CCB-24DD-2E40-7F6863E61329}"/>
          </ac:picMkLst>
        </pc:picChg>
      </pc:sldChg>
      <pc:sldChg chg="del">
        <pc:chgData name="Jodie Lee" userId="4bd8c568-1451-4eba-8e09-93e65d651c1f" providerId="ADAL" clId="{37D8E690-2428-41CB-83DF-DAAECA422571}" dt="2025-05-28T07:06:42.975" v="0" actId="47"/>
        <pc:sldMkLst>
          <pc:docMk/>
          <pc:sldMk cId="1370075921" sldId="1715"/>
        </pc:sldMkLst>
      </pc:sldChg>
      <pc:sldChg chg="addSp modSp new mod">
        <pc:chgData name="Jodie Lee" userId="4bd8c568-1451-4eba-8e09-93e65d651c1f" providerId="ADAL" clId="{37D8E690-2428-41CB-83DF-DAAECA422571}" dt="2025-05-28T07:13:00.380" v="29" actId="14826"/>
        <pc:sldMkLst>
          <pc:docMk/>
          <pc:sldMk cId="3129186134" sldId="1715"/>
        </pc:sldMkLst>
        <pc:picChg chg="add mod">
          <ac:chgData name="Jodie Lee" userId="4bd8c568-1451-4eba-8e09-93e65d651c1f" providerId="ADAL" clId="{37D8E690-2428-41CB-83DF-DAAECA422571}" dt="2025-05-28T07:13:00.380" v="29" actId="14826"/>
          <ac:picMkLst>
            <pc:docMk/>
            <pc:sldMk cId="3129186134" sldId="1715"/>
            <ac:picMk id="3" creationId="{806CD739-1B42-B8FF-76F1-67CABF51A431}"/>
          </ac:picMkLst>
        </pc:picChg>
      </pc:sldChg>
      <pc:sldChg chg="del">
        <pc:chgData name="Jodie Lee" userId="4bd8c568-1451-4eba-8e09-93e65d651c1f" providerId="ADAL" clId="{37D8E690-2428-41CB-83DF-DAAECA422571}" dt="2025-05-28T07:06:42.975" v="0" actId="47"/>
        <pc:sldMkLst>
          <pc:docMk/>
          <pc:sldMk cId="1559815477" sldId="1716"/>
        </pc:sldMkLst>
      </pc:sldChg>
      <pc:sldChg chg="addSp modSp new mod">
        <pc:chgData name="Jodie Lee" userId="4bd8c568-1451-4eba-8e09-93e65d651c1f" providerId="ADAL" clId="{37D8E690-2428-41CB-83DF-DAAECA422571}" dt="2025-05-28T07:13:09.502" v="30" actId="14826"/>
        <pc:sldMkLst>
          <pc:docMk/>
          <pc:sldMk cId="2126524415" sldId="1716"/>
        </pc:sldMkLst>
        <pc:picChg chg="add mod">
          <ac:chgData name="Jodie Lee" userId="4bd8c568-1451-4eba-8e09-93e65d651c1f" providerId="ADAL" clId="{37D8E690-2428-41CB-83DF-DAAECA422571}" dt="2025-05-28T07:13:09.502" v="30" actId="14826"/>
          <ac:picMkLst>
            <pc:docMk/>
            <pc:sldMk cId="2126524415" sldId="1716"/>
            <ac:picMk id="3" creationId="{A779DC4F-559E-13C5-6074-C4E8319B7114}"/>
          </ac:picMkLst>
        </pc:picChg>
      </pc:sldChg>
      <pc:sldChg chg="del">
        <pc:chgData name="Jodie Lee" userId="4bd8c568-1451-4eba-8e09-93e65d651c1f" providerId="ADAL" clId="{37D8E690-2428-41CB-83DF-DAAECA422571}" dt="2025-05-28T07:06:42.975" v="0" actId="47"/>
        <pc:sldMkLst>
          <pc:docMk/>
          <pc:sldMk cId="2260578292" sldId="1717"/>
        </pc:sldMkLst>
      </pc:sldChg>
      <pc:sldChg chg="del">
        <pc:chgData name="Jodie Lee" userId="4bd8c568-1451-4eba-8e09-93e65d651c1f" providerId="ADAL" clId="{37D8E690-2428-41CB-83DF-DAAECA422571}" dt="2025-05-28T07:06:42.975" v="0" actId="47"/>
        <pc:sldMkLst>
          <pc:docMk/>
          <pc:sldMk cId="3288369054" sldId="1718"/>
        </pc:sldMkLst>
      </pc:sldChg>
      <pc:sldChg chg="del">
        <pc:chgData name="Jodie Lee" userId="4bd8c568-1451-4eba-8e09-93e65d651c1f" providerId="ADAL" clId="{37D8E690-2428-41CB-83DF-DAAECA422571}" dt="2025-05-28T07:06:42.975" v="0" actId="47"/>
        <pc:sldMkLst>
          <pc:docMk/>
          <pc:sldMk cId="2222242028" sldId="1719"/>
        </pc:sldMkLst>
      </pc:sldChg>
      <pc:sldChg chg="del">
        <pc:chgData name="Jodie Lee" userId="4bd8c568-1451-4eba-8e09-93e65d651c1f" providerId="ADAL" clId="{37D8E690-2428-41CB-83DF-DAAECA422571}" dt="2025-05-28T07:06:42.975" v="0" actId="47"/>
        <pc:sldMkLst>
          <pc:docMk/>
          <pc:sldMk cId="399007277" sldId="1720"/>
        </pc:sldMkLst>
      </pc:sldChg>
      <pc:sldChg chg="del">
        <pc:chgData name="Jodie Lee" userId="4bd8c568-1451-4eba-8e09-93e65d651c1f" providerId="ADAL" clId="{37D8E690-2428-41CB-83DF-DAAECA422571}" dt="2025-05-28T07:06:42.975" v="0" actId="47"/>
        <pc:sldMkLst>
          <pc:docMk/>
          <pc:sldMk cId="2955995397" sldId="1721"/>
        </pc:sldMkLst>
      </pc:sldChg>
      <pc:sldChg chg="del">
        <pc:chgData name="Jodie Lee" userId="4bd8c568-1451-4eba-8e09-93e65d651c1f" providerId="ADAL" clId="{37D8E690-2428-41CB-83DF-DAAECA422571}" dt="2025-05-28T07:06:42.975" v="0" actId="47"/>
        <pc:sldMkLst>
          <pc:docMk/>
          <pc:sldMk cId="3220616422" sldId="1722"/>
        </pc:sldMkLst>
      </pc:sldChg>
      <pc:sldChg chg="del">
        <pc:chgData name="Jodie Lee" userId="4bd8c568-1451-4eba-8e09-93e65d651c1f" providerId="ADAL" clId="{37D8E690-2428-41CB-83DF-DAAECA422571}" dt="2025-05-28T07:06:42.975" v="0" actId="47"/>
        <pc:sldMkLst>
          <pc:docMk/>
          <pc:sldMk cId="3265476219" sldId="1723"/>
        </pc:sldMkLst>
      </pc:sldChg>
      <pc:sldChg chg="del">
        <pc:chgData name="Jodie Lee" userId="4bd8c568-1451-4eba-8e09-93e65d651c1f" providerId="ADAL" clId="{37D8E690-2428-41CB-83DF-DAAECA422571}" dt="2025-05-28T07:06:42.975" v="0" actId="47"/>
        <pc:sldMkLst>
          <pc:docMk/>
          <pc:sldMk cId="2327096094" sldId="1724"/>
        </pc:sldMkLst>
      </pc:sldChg>
      <pc:sldChg chg="del">
        <pc:chgData name="Jodie Lee" userId="4bd8c568-1451-4eba-8e09-93e65d651c1f" providerId="ADAL" clId="{37D8E690-2428-41CB-83DF-DAAECA422571}" dt="2025-05-28T07:06:42.975" v="0" actId="47"/>
        <pc:sldMkLst>
          <pc:docMk/>
          <pc:sldMk cId="2420051411" sldId="1725"/>
        </pc:sldMkLst>
      </pc:sldChg>
      <pc:sldChg chg="del">
        <pc:chgData name="Jodie Lee" userId="4bd8c568-1451-4eba-8e09-93e65d651c1f" providerId="ADAL" clId="{37D8E690-2428-41CB-83DF-DAAECA422571}" dt="2025-05-28T07:06:42.975" v="0" actId="47"/>
        <pc:sldMkLst>
          <pc:docMk/>
          <pc:sldMk cId="4152553866" sldId="1726"/>
        </pc:sldMkLst>
      </pc:sldChg>
    </pc:docChg>
  </pc:docChgLst>
  <pc:docChgLst>
    <pc:chgData name="Jodie Lee" userId="4bd8c568-1451-4eba-8e09-93e65d651c1f" providerId="ADAL" clId="{86677CEC-519B-4F73-8B2C-4A4DA812715A}"/>
    <pc:docChg chg="custSel modSld">
      <pc:chgData name="Jodie Lee" userId="4bd8c568-1451-4eba-8e09-93e65d651c1f" providerId="ADAL" clId="{86677CEC-519B-4F73-8B2C-4A4DA812715A}" dt="2025-05-28T21:07:38.011" v="3" actId="962"/>
      <pc:docMkLst>
        <pc:docMk/>
      </pc:docMkLst>
      <pc:sldChg chg="addSp delSp modSp mod">
        <pc:chgData name="Jodie Lee" userId="4bd8c568-1451-4eba-8e09-93e65d651c1f" providerId="ADAL" clId="{86677CEC-519B-4F73-8B2C-4A4DA812715A}" dt="2025-05-28T21:07:38.011" v="3" actId="962"/>
        <pc:sldMkLst>
          <pc:docMk/>
          <pc:sldMk cId="3519710310" sldId="1711"/>
        </pc:sldMkLst>
        <pc:picChg chg="del">
          <ac:chgData name="Jodie Lee" userId="4bd8c568-1451-4eba-8e09-93e65d651c1f" providerId="ADAL" clId="{86677CEC-519B-4F73-8B2C-4A4DA812715A}" dt="2025-05-28T21:07:35.088" v="0" actId="478"/>
          <ac:picMkLst>
            <pc:docMk/>
            <pc:sldMk cId="3519710310" sldId="1711"/>
            <ac:picMk id="3" creationId="{BBBFE338-ED5E-0EB5-854D-C6BA22588D92}"/>
          </ac:picMkLst>
        </pc:picChg>
        <pc:picChg chg="add mod">
          <ac:chgData name="Jodie Lee" userId="4bd8c568-1451-4eba-8e09-93e65d651c1f" providerId="ADAL" clId="{86677CEC-519B-4F73-8B2C-4A4DA812715A}" dt="2025-05-28T21:07:38.011" v="3" actId="962"/>
          <ac:picMkLst>
            <pc:docMk/>
            <pc:sldMk cId="3519710310" sldId="1711"/>
            <ac:picMk id="4" creationId="{FC422926-60D2-8BD5-453C-4EC6902EDFE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69E55-B699-EE4E-AF56-6A2F8C101CB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FD042-3A61-5B4E-9DAE-35BE57C8C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00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0245B-C1ED-8C44-B161-DE14E4B8ACEE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252B8-83CF-5F43-A6E4-26863D03D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8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— 1-Line Titl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541" y="504000"/>
            <a:ext cx="8160907" cy="986400"/>
          </a:xfrm>
          <a:prstGeom prst="rect">
            <a:avLst/>
          </a:prstGeom>
        </p:spPr>
        <p:txBody>
          <a:bodyPr vert="horz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Workshop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541" y="1635646"/>
            <a:ext cx="8160907" cy="73326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err="1"/>
              <a:t>Organisation</a:t>
            </a:r>
            <a:r>
              <a:rPr lang="en-US"/>
              <a:t> name (Move this box down if needed)</a:t>
            </a:r>
          </a:p>
        </p:txBody>
      </p:sp>
      <p:pic>
        <p:nvPicPr>
          <p:cNvPr id="5" name="Picture 4" descr="Write-logo-white-11.png">
            <a:extLst>
              <a:ext uri="{FF2B5EF4-FFF2-40B4-BE49-F238E27FC236}">
                <a16:creationId xmlns:a16="http://schemas.microsoft.com/office/drawing/2014/main" id="{A1E347A8-6837-4EA0-BA10-B619D98D4A61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001" y="4552950"/>
            <a:ext cx="759600" cy="28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3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771606"/>
          </a:xfrm>
          <a:prstGeom prst="rect">
            <a:avLst/>
          </a:prstGeom>
        </p:spPr>
        <p:txBody>
          <a:bodyPr vert="horz" tIns="0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2" y="1374031"/>
            <a:ext cx="4040188" cy="47982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>
              <a:buNone/>
              <a:defRPr sz="2600" b="0">
                <a:solidFill>
                  <a:schemeClr val="accent6"/>
                </a:solidFill>
              </a:defRPr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2" y="1952279"/>
            <a:ext cx="4040188" cy="2642343"/>
          </a:xfrm>
          <a:prstGeom prst="rect">
            <a:avLst/>
          </a:prstGeom>
        </p:spPr>
        <p:txBody>
          <a:bodyPr vert="horz">
            <a:noAutofit/>
          </a:bodyPr>
          <a:lstStyle>
            <a:lvl1pPr marL="455989" indent="-455989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667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133">
                <a:solidFill>
                  <a:schemeClr val="tx1"/>
                </a:solidFill>
              </a:defRPr>
            </a:lvl4pPr>
            <a:lvl5pPr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54829" y="1374031"/>
            <a:ext cx="4041775" cy="47982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>
              <a:buNone/>
              <a:defRPr sz="2600" b="0">
                <a:solidFill>
                  <a:schemeClr val="accent6"/>
                </a:solidFill>
              </a:defRPr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9" y="1952278"/>
            <a:ext cx="4041775" cy="2642344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133">
                <a:solidFill>
                  <a:schemeClr val="tx1"/>
                </a:solidFill>
              </a:defRPr>
            </a:lvl4pPr>
            <a:lvl5pPr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Item 1</a:t>
            </a:r>
          </a:p>
        </p:txBody>
      </p:sp>
    </p:spTree>
    <p:extLst>
      <p:ext uri="{BB962C8B-B14F-4D97-AF65-F5344CB8AC3E}">
        <p14:creationId xmlns:p14="http://schemas.microsoft.com/office/powerpoint/2010/main" val="333574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— 1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4" y="438151"/>
            <a:ext cx="3008313" cy="686231"/>
          </a:xfrm>
          <a:prstGeom prst="rect">
            <a:avLst/>
          </a:prstGeom>
        </p:spPr>
        <p:txBody>
          <a:bodyPr vert="horz" tIns="0" anchor="t">
            <a:noAutofit/>
          </a:bodyPr>
          <a:lstStyle>
            <a:lvl1pPr algn="l">
              <a:lnSpc>
                <a:spcPts val="3600"/>
              </a:lnSpc>
              <a:defRPr sz="3600" b="0">
                <a:solidFill>
                  <a:schemeClr val="accent5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1" y="438150"/>
            <a:ext cx="5111751" cy="4090626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 marL="838179" indent="-378875">
              <a:defRPr sz="2800">
                <a:solidFill>
                  <a:schemeClr val="tx1"/>
                </a:solidFill>
              </a:defRPr>
            </a:lvl2pPr>
            <a:lvl3pPr marL="1127972" indent="-302676">
              <a:defRPr sz="2800">
                <a:solidFill>
                  <a:schemeClr val="tx1"/>
                </a:solidFill>
              </a:defRPr>
            </a:lvl3pPr>
            <a:lvl4pPr marL="1439297" indent="-302676">
              <a:defRPr sz="2800">
                <a:solidFill>
                  <a:schemeClr val="tx1"/>
                </a:solidFill>
              </a:defRPr>
            </a:lvl4pPr>
            <a:lvl5pPr marL="1751956" indent="-302676">
              <a:defRPr sz="2667">
                <a:solidFill>
                  <a:schemeClr val="tx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275606"/>
            <a:ext cx="3008313" cy="331901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3236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— 2-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4" y="438150"/>
            <a:ext cx="3008313" cy="1203654"/>
          </a:xfrm>
          <a:prstGeom prst="rect">
            <a:avLst/>
          </a:prstGeom>
        </p:spPr>
        <p:txBody>
          <a:bodyPr vert="horz" tIns="0" anchor="t">
            <a:noAutofit/>
          </a:bodyPr>
          <a:lstStyle>
            <a:lvl1pPr algn="l">
              <a:lnSpc>
                <a:spcPts val="3600"/>
              </a:lnSpc>
              <a:defRPr sz="3600" b="0">
                <a:solidFill>
                  <a:schemeClr val="accent5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1" y="438150"/>
            <a:ext cx="5111751" cy="4090626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 marL="838179" indent="-378875">
              <a:defRPr sz="2800">
                <a:solidFill>
                  <a:schemeClr val="tx1"/>
                </a:solidFill>
              </a:defRPr>
            </a:lvl2pPr>
            <a:lvl3pPr marL="1127972" indent="-302676">
              <a:defRPr sz="2800">
                <a:solidFill>
                  <a:schemeClr val="tx1"/>
                </a:solidFill>
              </a:defRPr>
            </a:lvl3pPr>
            <a:lvl4pPr marL="1439297" indent="-302676">
              <a:defRPr sz="2800">
                <a:solidFill>
                  <a:schemeClr val="tx1"/>
                </a:solidFill>
              </a:defRPr>
            </a:lvl4pPr>
            <a:lvl5pPr marL="1751956" indent="-302676">
              <a:defRPr sz="2667">
                <a:solidFill>
                  <a:schemeClr val="tx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803616"/>
            <a:ext cx="3008313" cy="2772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46075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tIns="0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3200"/>
            </a:lvl1pPr>
            <a:lvl2pPr marL="887978">
              <a:defRPr sz="2800"/>
            </a:lvl2pPr>
            <a:lvl3pPr marL="1199970">
              <a:defRPr sz="2400"/>
            </a:lvl3pPr>
            <a:lvl4pPr marL="1535962">
              <a:defRPr sz="2000"/>
            </a:lvl4pPr>
            <a:lvl5pPr marL="1871953">
              <a:defRPr sz="20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78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 tIns="46800" rIns="0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3200"/>
            </a:lvl1pPr>
            <a:lvl2pPr marL="911977">
              <a:defRPr sz="2800"/>
            </a:lvl2pPr>
            <a:lvl3pPr marL="1223969">
              <a:defRPr sz="2400"/>
            </a:lvl3pPr>
            <a:lvl4pPr marL="1535962">
              <a:defRPr sz="2000"/>
            </a:lvl4pPr>
            <a:lvl5pPr marL="1823954">
              <a:defRPr sz="20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1093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43894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3264102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607653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1620538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345751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— 2- Line Title">
    <p:bg>
      <p:bgPr>
        <a:solidFill>
          <a:srgbClr val="54B0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541" y="504000"/>
            <a:ext cx="8160907" cy="1779718"/>
          </a:xfrm>
          <a:prstGeom prst="rect">
            <a:avLst/>
          </a:prstGeom>
        </p:spPr>
        <p:txBody>
          <a:bodyPr vert="horz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Workshop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541" y="2486557"/>
            <a:ext cx="8160907" cy="73326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err="1"/>
              <a:t>Organisation</a:t>
            </a:r>
            <a:r>
              <a:rPr lang="en-US"/>
              <a:t> name (Move this box down if needed)</a:t>
            </a:r>
          </a:p>
        </p:txBody>
      </p:sp>
      <p:pic>
        <p:nvPicPr>
          <p:cNvPr id="5" name="Picture 4" descr="Write-logo-white-11.png">
            <a:extLst>
              <a:ext uri="{FF2B5EF4-FFF2-40B4-BE49-F238E27FC236}">
                <a16:creationId xmlns:a16="http://schemas.microsoft.com/office/drawing/2014/main" id="{A1E347A8-6837-4EA0-BA10-B619D98D4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001" y="4552950"/>
            <a:ext cx="759600" cy="28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26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525956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3759303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274129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9226-86E7-E346-AD3D-13E91C72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48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447E4CF-7C05-804F-B6D0-944549B591DB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9226-86E7-E346-AD3D-13E91C72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96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9226-86E7-E346-AD3D-13E91C72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0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504001"/>
            <a:ext cx="2746641" cy="403909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Summary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C8BA7D-13B8-417B-819B-660A73508AB3}"/>
              </a:ext>
            </a:extLst>
          </p:cNvPr>
          <p:cNvCxnSpPr>
            <a:cxnSpLocks/>
          </p:cNvCxnSpPr>
          <p:nvPr userDrawn="1"/>
        </p:nvCxnSpPr>
        <p:spPr>
          <a:xfrm>
            <a:off x="3419872" y="1368000"/>
            <a:ext cx="0" cy="234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E09669-789C-4E65-A85B-54020A834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35904" y="503239"/>
            <a:ext cx="5050898" cy="404018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250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1234A6-ABEC-41FD-AB6D-44D75A23D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38150"/>
            <a:ext cx="8235108" cy="771606"/>
          </a:xfrm>
          <a:prstGeom prst="rect">
            <a:avLst/>
          </a:prstGeom>
        </p:spPr>
        <p:txBody>
          <a:bodyPr vert="horz" tIns="0" anchor="t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ECBF65AD-D2E7-4736-99E2-D3F66B69A0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850" y="1412876"/>
            <a:ext cx="8241457" cy="3122613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>
              <a:defRPr sz="2800"/>
            </a:lvl1pPr>
            <a:lvl2pPr marL="756000" indent="-360000">
              <a:defRPr sz="2800"/>
            </a:lvl2pPr>
            <a:lvl3pPr marL="1151971" indent="-302676">
              <a:defRPr sz="2800"/>
            </a:lvl3pPr>
            <a:lvl4pPr marL="1487963" indent="-302676">
              <a:defRPr sz="2800"/>
            </a:lvl4pPr>
            <a:lvl5pPr marL="1775956" indent="-302676">
              <a:defRPr sz="2800"/>
            </a:lvl5pPr>
          </a:lstStyle>
          <a:p>
            <a:pPr lvl="0"/>
            <a:r>
              <a:rPr lang="en-US"/>
              <a:t>First level (Move this box down if needed)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399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reen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1234A6-ABEC-41FD-AB6D-44D75A23D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504000"/>
            <a:ext cx="4267201" cy="252494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75374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59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Green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rite-logo-white-11.png">
            <a:extLst>
              <a:ext uri="{FF2B5EF4-FFF2-40B4-BE49-F238E27FC236}">
                <a16:creationId xmlns:a16="http://schemas.microsoft.com/office/drawing/2014/main" id="{5BCF4600-9181-4FEC-984A-30BC76D405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001" y="4552950"/>
            <a:ext cx="759600" cy="28978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83DE8-FB5A-457E-919B-88AD7D794A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477000" y="4568825"/>
            <a:ext cx="1988583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Write Limited</a:t>
            </a:r>
          </a:p>
        </p:txBody>
      </p:sp>
    </p:spTree>
    <p:extLst>
      <p:ext uri="{BB962C8B-B14F-4D97-AF65-F5344CB8AC3E}">
        <p14:creationId xmlns:p14="http://schemas.microsoft.com/office/powerpoint/2010/main" val="43995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771606"/>
          </a:xfrm>
          <a:prstGeom prst="rect">
            <a:avLst/>
          </a:prstGeom>
        </p:spPr>
        <p:txBody>
          <a:bodyPr vert="horz" tIns="0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66093"/>
            <a:ext cx="4038600" cy="3228531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 marL="838179" indent="-378875">
              <a:defRPr sz="2800">
                <a:solidFill>
                  <a:schemeClr val="tx1"/>
                </a:solidFill>
              </a:defRPr>
            </a:lvl2pPr>
            <a:lvl3pPr marL="1127972" indent="-302676">
              <a:defRPr sz="2800">
                <a:solidFill>
                  <a:schemeClr val="tx1"/>
                </a:solidFill>
              </a:defRPr>
            </a:lvl3pPr>
            <a:lvl4pPr marL="1439297" indent="-302676">
              <a:defRPr sz="2800">
                <a:solidFill>
                  <a:schemeClr val="tx1"/>
                </a:solidFill>
              </a:defRPr>
            </a:lvl4pPr>
            <a:lvl5pPr marL="1727957" indent="-302676">
              <a:defRPr sz="28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66093"/>
            <a:ext cx="4038600" cy="3228531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 marL="839979">
              <a:defRPr sz="2800">
                <a:solidFill>
                  <a:schemeClr val="tx1"/>
                </a:solidFill>
              </a:defRPr>
            </a:lvl2pPr>
            <a:lvl3pPr marL="1127972">
              <a:defRPr sz="2800">
                <a:solidFill>
                  <a:schemeClr val="tx1"/>
                </a:solidFill>
              </a:defRPr>
            </a:lvl3pPr>
            <a:lvl4pPr marL="1439964">
              <a:defRPr sz="2800">
                <a:solidFill>
                  <a:schemeClr val="tx1"/>
                </a:solidFill>
              </a:defRPr>
            </a:lvl4pPr>
            <a:lvl5pPr marL="1727957">
              <a:defRPr sz="28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5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bg>
      <p:bgPr>
        <a:solidFill>
          <a:srgbClr val="54B0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771606"/>
          </a:xfrm>
          <a:prstGeom prst="rect">
            <a:avLst/>
          </a:prstGeom>
        </p:spPr>
        <p:txBody>
          <a:bodyPr vert="horz" tIns="0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66093"/>
            <a:ext cx="4038600" cy="3228531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838179" indent="-378875">
              <a:defRPr sz="2800">
                <a:solidFill>
                  <a:schemeClr val="bg1"/>
                </a:solidFill>
              </a:defRPr>
            </a:lvl2pPr>
            <a:lvl3pPr marL="1127972" indent="-302676">
              <a:defRPr sz="2800">
                <a:solidFill>
                  <a:schemeClr val="bg1"/>
                </a:solidFill>
              </a:defRPr>
            </a:lvl3pPr>
            <a:lvl4pPr marL="1439297" indent="-302676">
              <a:defRPr sz="2800">
                <a:solidFill>
                  <a:schemeClr val="bg1"/>
                </a:solidFill>
              </a:defRPr>
            </a:lvl4pPr>
            <a:lvl5pPr marL="1727957" indent="-302676">
              <a:defRPr sz="28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66093"/>
            <a:ext cx="4038600" cy="3228531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839979">
              <a:defRPr sz="2800">
                <a:solidFill>
                  <a:schemeClr val="bg1"/>
                </a:solidFill>
              </a:defRPr>
            </a:lvl2pPr>
            <a:lvl3pPr marL="1127972">
              <a:defRPr sz="2800">
                <a:solidFill>
                  <a:schemeClr val="bg1"/>
                </a:solidFill>
              </a:defRPr>
            </a:lvl3pPr>
            <a:lvl4pPr marL="1439964">
              <a:defRPr sz="2800">
                <a:solidFill>
                  <a:schemeClr val="bg1"/>
                </a:solidFill>
              </a:defRPr>
            </a:lvl4pPr>
            <a:lvl5pPr marL="1727957">
              <a:defRPr sz="28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676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05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hf sldNum="0" hdr="0" dt="0"/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200381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6CC04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white poster with a tower and money falling from it&#10;&#10;AI-generated content may be incorrect.">
            <a:extLst>
              <a:ext uri="{FF2B5EF4-FFF2-40B4-BE49-F238E27FC236}">
                <a16:creationId xmlns:a16="http://schemas.microsoft.com/office/drawing/2014/main" id="{C1477D85-D7FB-30E1-8D9E-968DBFE29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0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background with white text&#10;&#10;AI-generated content may be incorrect.">
            <a:extLst>
              <a:ext uri="{FF2B5EF4-FFF2-40B4-BE49-F238E27FC236}">
                <a16:creationId xmlns:a16="http://schemas.microsoft.com/office/drawing/2014/main" id="{FC422926-60D2-8BD5-453C-4EC6902ED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1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white text&#10;&#10;AI-generated content may be incorrect.">
            <a:extLst>
              <a:ext uri="{FF2B5EF4-FFF2-40B4-BE49-F238E27FC236}">
                <a16:creationId xmlns:a16="http://schemas.microsoft.com/office/drawing/2014/main" id="{388832AD-506C-A985-2CDA-9DD44E794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08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white text&#10;&#10;AI-generated content may be incorrect.">
            <a:extLst>
              <a:ext uri="{FF2B5EF4-FFF2-40B4-BE49-F238E27FC236}">
                <a16:creationId xmlns:a16="http://schemas.microsoft.com/office/drawing/2014/main" id="{25565F7C-FE95-A3FC-163F-4E854EC6C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1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card with white text&#10;&#10;AI-generated content may be incorrect.">
            <a:extLst>
              <a:ext uri="{FF2B5EF4-FFF2-40B4-BE49-F238E27FC236}">
                <a16:creationId xmlns:a16="http://schemas.microsoft.com/office/drawing/2014/main" id="{74EAB9E0-6CCB-24DD-2E40-7F6863E61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1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6CD739-1B42-B8FF-76F1-67CABF51A4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8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79DC4F-559E-13C5-6074-C4E8319B71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2441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Write">
      <a:dk1>
        <a:sysClr val="windowText" lastClr="000000"/>
      </a:dk1>
      <a:lt1>
        <a:sysClr val="window" lastClr="FFFFFF"/>
      </a:lt1>
      <a:dk2>
        <a:srgbClr val="3E4543"/>
      </a:dk2>
      <a:lt2>
        <a:srgbClr val="E7E6E6"/>
      </a:lt2>
      <a:accent1>
        <a:srgbClr val="4472C4"/>
      </a:accent1>
      <a:accent2>
        <a:srgbClr val="ED7D31"/>
      </a:accent2>
      <a:accent3>
        <a:srgbClr val="3E4543"/>
      </a:accent3>
      <a:accent4>
        <a:srgbClr val="FFC000"/>
      </a:accent4>
      <a:accent5>
        <a:srgbClr val="6DC14B"/>
      </a:accent5>
      <a:accent6>
        <a:srgbClr val="007934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-template-for-workshops-wide-2021" id="{4E942E51-19AB-4EFA-B02E-9E3B3BE39243}" vid="{15CD0FBF-DDFF-4DD7-8FC2-0D037EF5E88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-template-2018.potx" id="{65457107-5C2C-4360-BD92-62DBCE5FC29A}" vid="{0CD46348-B8E2-4E28-9C34-12EF0D314C5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PowerPoint-template-2018</Template>
  <Application>Microsoft Office PowerPoint</Application>
  <PresentationFormat>On-screen Show (16:9)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Infographics</dc:title>
  <dc:creator>Emily Cotlier</dc:creator>
  <cp:revision>1</cp:revision>
  <cp:lastPrinted>2025-02-25T02:49:54Z</cp:lastPrinted>
  <dcterms:created xsi:type="dcterms:W3CDTF">2018-09-03T02:30:46Z</dcterms:created>
  <dcterms:modified xsi:type="dcterms:W3CDTF">2025-05-28T21:07:43Z</dcterms:modified>
</cp:coreProperties>
</file>